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62" r:id="rId4"/>
    <p:sldId id="258" r:id="rId5"/>
    <p:sldId id="259" r:id="rId6"/>
    <p:sldId id="260" r:id="rId7"/>
    <p:sldId id="263" r:id="rId8"/>
    <p:sldId id="264" r:id="rId9"/>
    <p:sldId id="265" r:id="rId10"/>
    <p:sldId id="266" r:id="rId11"/>
    <p:sldId id="267" r:id="rId12"/>
    <p:sldId id="268" r:id="rId13"/>
    <p:sldId id="269" r:id="rId14"/>
    <p:sldId id="261"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66" d="100"/>
          <a:sy n="66" d="100"/>
        </p:scale>
        <p:origin x="5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ata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8.svg"/></Relationships>
</file>

<file path=ppt/diagrams/_rels/data4.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svg"/><Relationship Id="rId1" Type="http://schemas.openxmlformats.org/officeDocument/2006/relationships/image" Target="../media/image21.png"/><Relationship Id="rId4" Type="http://schemas.openxmlformats.org/officeDocument/2006/relationships/image" Target="../media/image2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svg"/><Relationship Id="rId1" Type="http://schemas.openxmlformats.org/officeDocument/2006/relationships/image" Target="../media/image7.png"/><Relationship Id="rId6" Type="http://schemas.openxmlformats.org/officeDocument/2006/relationships/image" Target="../media/image6.svg"/><Relationship Id="rId5" Type="http://schemas.openxmlformats.org/officeDocument/2006/relationships/image" Target="../media/image9.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1.svg"/><Relationship Id="rId1" Type="http://schemas.openxmlformats.org/officeDocument/2006/relationships/image" Target="../media/image10.png"/><Relationship Id="rId4" Type="http://schemas.openxmlformats.org/officeDocument/2006/relationships/image" Target="../media/image13.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6.svg"/><Relationship Id="rId1" Type="http://schemas.openxmlformats.org/officeDocument/2006/relationships/image" Target="../media/image19.png"/><Relationship Id="rId6" Type="http://schemas.openxmlformats.org/officeDocument/2006/relationships/image" Target="../media/image13.svg"/><Relationship Id="rId5" Type="http://schemas.openxmlformats.org/officeDocument/2006/relationships/image" Target="../media/image14.png"/><Relationship Id="rId4" Type="http://schemas.openxmlformats.org/officeDocument/2006/relationships/image" Target="../media/image18.svg"/></Relationships>
</file>

<file path=ppt/diagrams/_rels/drawing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2.svg"/><Relationship Id="rId1" Type="http://schemas.openxmlformats.org/officeDocument/2006/relationships/image" Target="../media/image25.png"/><Relationship Id="rId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3069F7-4840-4A1D-9C54-EE713EA34A20}"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E999D99-2A65-4A4A-B470-A90471C931E2}">
      <dgm:prSet/>
      <dgm:spPr/>
      <dgm:t>
        <a:bodyPr/>
        <a:lstStyle/>
        <a:p>
          <a:r>
            <a:rPr lang="nl-NL"/>
            <a:t>Van indicatie tot aflevering</a:t>
          </a:r>
          <a:endParaRPr lang="en-US"/>
        </a:p>
      </dgm:t>
    </dgm:pt>
    <dgm:pt modelId="{FF183F75-03D5-4D2F-B253-6913FABE0179}" type="parTrans" cxnId="{35CEC9A6-52DB-4380-99A3-BF44038A677C}">
      <dgm:prSet/>
      <dgm:spPr/>
      <dgm:t>
        <a:bodyPr/>
        <a:lstStyle/>
        <a:p>
          <a:endParaRPr lang="en-US"/>
        </a:p>
      </dgm:t>
    </dgm:pt>
    <dgm:pt modelId="{238508F5-AD09-4FC4-B15A-29012967B994}" type="sibTrans" cxnId="{35CEC9A6-52DB-4380-99A3-BF44038A677C}">
      <dgm:prSet/>
      <dgm:spPr/>
      <dgm:t>
        <a:bodyPr/>
        <a:lstStyle/>
        <a:p>
          <a:endParaRPr lang="en-US"/>
        </a:p>
      </dgm:t>
    </dgm:pt>
    <dgm:pt modelId="{7D9B390F-2E50-4AC8-87D0-50936E31B2DA}">
      <dgm:prSet/>
      <dgm:spPr/>
      <dgm:t>
        <a:bodyPr/>
        <a:lstStyle/>
        <a:p>
          <a:r>
            <a:rPr lang="nl-NL"/>
            <a:t>Controle en veiligheid</a:t>
          </a:r>
          <a:endParaRPr lang="en-US"/>
        </a:p>
      </dgm:t>
    </dgm:pt>
    <dgm:pt modelId="{6BACEC90-274F-4C43-9457-23E803FD44AC}" type="parTrans" cxnId="{5D030EE7-ACF0-475B-91C5-6057A9988494}">
      <dgm:prSet/>
      <dgm:spPr/>
      <dgm:t>
        <a:bodyPr/>
        <a:lstStyle/>
        <a:p>
          <a:endParaRPr lang="en-US"/>
        </a:p>
      </dgm:t>
    </dgm:pt>
    <dgm:pt modelId="{E17B7F4F-C495-4ED1-AD29-F9DB8D3B4AEA}" type="sibTrans" cxnId="{5D030EE7-ACF0-475B-91C5-6057A9988494}">
      <dgm:prSet/>
      <dgm:spPr/>
      <dgm:t>
        <a:bodyPr/>
        <a:lstStyle/>
        <a:p>
          <a:endParaRPr lang="en-US"/>
        </a:p>
      </dgm:t>
    </dgm:pt>
    <dgm:pt modelId="{51CF0956-DA5C-40DC-BD2D-97B6BBC55D4E}">
      <dgm:prSet/>
      <dgm:spPr/>
      <dgm:t>
        <a:bodyPr/>
        <a:lstStyle/>
        <a:p>
          <a:r>
            <a:rPr lang="nl-NL"/>
            <a:t>De informatiefolder! </a:t>
          </a:r>
          <a:endParaRPr lang="en-US"/>
        </a:p>
      </dgm:t>
    </dgm:pt>
    <dgm:pt modelId="{C461413F-1603-4B2D-84C6-50BD5E155B28}" type="parTrans" cxnId="{054CC3D3-6A6C-4CA8-BA2B-93E5E59E76DD}">
      <dgm:prSet/>
      <dgm:spPr/>
      <dgm:t>
        <a:bodyPr/>
        <a:lstStyle/>
        <a:p>
          <a:endParaRPr lang="en-US"/>
        </a:p>
      </dgm:t>
    </dgm:pt>
    <dgm:pt modelId="{12880C74-691A-44F0-90B6-E143CEAAED88}" type="sibTrans" cxnId="{054CC3D3-6A6C-4CA8-BA2B-93E5E59E76DD}">
      <dgm:prSet/>
      <dgm:spPr/>
      <dgm:t>
        <a:bodyPr/>
        <a:lstStyle/>
        <a:p>
          <a:endParaRPr lang="en-US"/>
        </a:p>
      </dgm:t>
    </dgm:pt>
    <dgm:pt modelId="{E3C3CB93-39BE-47CF-A08A-6CA6EBE3A8AD}" type="pres">
      <dgm:prSet presAssocID="{2A3069F7-4840-4A1D-9C54-EE713EA34A20}" presName="root" presStyleCnt="0">
        <dgm:presLayoutVars>
          <dgm:dir/>
          <dgm:resizeHandles val="exact"/>
        </dgm:presLayoutVars>
      </dgm:prSet>
      <dgm:spPr/>
    </dgm:pt>
    <dgm:pt modelId="{2A5E6F04-47CD-4A88-8519-5241A2C30895}" type="pres">
      <dgm:prSet presAssocID="{1E999D99-2A65-4A4A-B470-A90471C931E2}" presName="compNode" presStyleCnt="0"/>
      <dgm:spPr/>
    </dgm:pt>
    <dgm:pt modelId="{B9250EAF-5857-41D4-B9AA-3495F93962E2}" type="pres">
      <dgm:prSet presAssocID="{1E999D99-2A65-4A4A-B470-A90471C931E2}" presName="bgRect" presStyleLbl="bgShp" presStyleIdx="0" presStyleCnt="3"/>
      <dgm:spPr/>
    </dgm:pt>
    <dgm:pt modelId="{E4575C65-BFAE-4E75-88B0-98B8F64AFE62}" type="pres">
      <dgm:prSet presAssocID="{1E999D99-2A65-4A4A-B470-A90471C931E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Arrow: U-turn"/>
        </a:ext>
      </dgm:extLst>
    </dgm:pt>
    <dgm:pt modelId="{A27CA2AA-9B3B-4804-812A-A1514D7E939C}" type="pres">
      <dgm:prSet presAssocID="{1E999D99-2A65-4A4A-B470-A90471C931E2}" presName="spaceRect" presStyleCnt="0"/>
      <dgm:spPr/>
    </dgm:pt>
    <dgm:pt modelId="{78BE2B12-B906-479E-8C83-27D1BF1630CF}" type="pres">
      <dgm:prSet presAssocID="{1E999D99-2A65-4A4A-B470-A90471C931E2}" presName="parTx" presStyleLbl="revTx" presStyleIdx="0" presStyleCnt="3">
        <dgm:presLayoutVars>
          <dgm:chMax val="0"/>
          <dgm:chPref val="0"/>
        </dgm:presLayoutVars>
      </dgm:prSet>
      <dgm:spPr/>
    </dgm:pt>
    <dgm:pt modelId="{21A4626C-2059-4416-BAC0-C19E8CD4FBDB}" type="pres">
      <dgm:prSet presAssocID="{238508F5-AD09-4FC4-B15A-29012967B994}" presName="sibTrans" presStyleCnt="0"/>
      <dgm:spPr/>
    </dgm:pt>
    <dgm:pt modelId="{60CF6484-A711-4B05-B842-FFD6673241C8}" type="pres">
      <dgm:prSet presAssocID="{7D9B390F-2E50-4AC8-87D0-50936E31B2DA}" presName="compNode" presStyleCnt="0"/>
      <dgm:spPr/>
    </dgm:pt>
    <dgm:pt modelId="{58D479EF-DC5F-4E36-91D7-2300148B0B35}" type="pres">
      <dgm:prSet presAssocID="{7D9B390F-2E50-4AC8-87D0-50936E31B2DA}" presName="bgRect" presStyleLbl="bgShp" presStyleIdx="1" presStyleCnt="3"/>
      <dgm:spPr/>
    </dgm:pt>
    <dgm:pt modelId="{E2A3D84F-CCA0-44C8-8161-FE88304096E8}" type="pres">
      <dgm:prSet presAssocID="{7D9B390F-2E50-4AC8-87D0-50936E31B2D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ock"/>
        </a:ext>
      </dgm:extLst>
    </dgm:pt>
    <dgm:pt modelId="{41959A9C-8EDB-455F-9200-40CD0EEEEF2C}" type="pres">
      <dgm:prSet presAssocID="{7D9B390F-2E50-4AC8-87D0-50936E31B2DA}" presName="spaceRect" presStyleCnt="0"/>
      <dgm:spPr/>
    </dgm:pt>
    <dgm:pt modelId="{1CD48077-B860-4BBC-A861-73C291BACC5C}" type="pres">
      <dgm:prSet presAssocID="{7D9B390F-2E50-4AC8-87D0-50936E31B2DA}" presName="parTx" presStyleLbl="revTx" presStyleIdx="1" presStyleCnt="3">
        <dgm:presLayoutVars>
          <dgm:chMax val="0"/>
          <dgm:chPref val="0"/>
        </dgm:presLayoutVars>
      </dgm:prSet>
      <dgm:spPr/>
    </dgm:pt>
    <dgm:pt modelId="{27742959-42DE-4A2F-B954-09A49802D676}" type="pres">
      <dgm:prSet presAssocID="{E17B7F4F-C495-4ED1-AD29-F9DB8D3B4AEA}" presName="sibTrans" presStyleCnt="0"/>
      <dgm:spPr/>
    </dgm:pt>
    <dgm:pt modelId="{0A4CC58F-58E8-46B6-9105-8FDCC2832287}" type="pres">
      <dgm:prSet presAssocID="{51CF0956-DA5C-40DC-BD2D-97B6BBC55D4E}" presName="compNode" presStyleCnt="0"/>
      <dgm:spPr/>
    </dgm:pt>
    <dgm:pt modelId="{D6EF263B-D741-4528-A90A-202CE9761275}" type="pres">
      <dgm:prSet presAssocID="{51CF0956-DA5C-40DC-BD2D-97B6BBC55D4E}" presName="bgRect" presStyleLbl="bgShp" presStyleIdx="2" presStyleCnt="3"/>
      <dgm:spPr/>
    </dgm:pt>
    <dgm:pt modelId="{BB837D15-343A-458F-A35F-69E9ECDC7C7F}" type="pres">
      <dgm:prSet presAssocID="{51CF0956-DA5C-40DC-BD2D-97B6BBC55D4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keleton"/>
        </a:ext>
      </dgm:extLst>
    </dgm:pt>
    <dgm:pt modelId="{494966A4-645A-485E-96BB-1D3D94CCFFE9}" type="pres">
      <dgm:prSet presAssocID="{51CF0956-DA5C-40DC-BD2D-97B6BBC55D4E}" presName="spaceRect" presStyleCnt="0"/>
      <dgm:spPr/>
    </dgm:pt>
    <dgm:pt modelId="{B618E280-0168-4705-9C94-D9A668228392}" type="pres">
      <dgm:prSet presAssocID="{51CF0956-DA5C-40DC-BD2D-97B6BBC55D4E}" presName="parTx" presStyleLbl="revTx" presStyleIdx="2" presStyleCnt="3">
        <dgm:presLayoutVars>
          <dgm:chMax val="0"/>
          <dgm:chPref val="0"/>
        </dgm:presLayoutVars>
      </dgm:prSet>
      <dgm:spPr/>
    </dgm:pt>
  </dgm:ptLst>
  <dgm:cxnLst>
    <dgm:cxn modelId="{2AEE0F0E-8D90-4BC0-8C2F-FA1DA48088E8}" type="presOf" srcId="{7D9B390F-2E50-4AC8-87D0-50936E31B2DA}" destId="{1CD48077-B860-4BBC-A861-73C291BACC5C}" srcOrd="0" destOrd="0" presId="urn:microsoft.com/office/officeart/2018/2/layout/IconVerticalSolidList"/>
    <dgm:cxn modelId="{C8621345-7B38-426B-8891-C484E16E70FA}" type="presOf" srcId="{1E999D99-2A65-4A4A-B470-A90471C931E2}" destId="{78BE2B12-B906-479E-8C83-27D1BF1630CF}" srcOrd="0" destOrd="0" presId="urn:microsoft.com/office/officeart/2018/2/layout/IconVerticalSolidList"/>
    <dgm:cxn modelId="{F9E74477-9987-4747-8068-F0E24CD17608}" type="presOf" srcId="{2A3069F7-4840-4A1D-9C54-EE713EA34A20}" destId="{E3C3CB93-39BE-47CF-A08A-6CA6EBE3A8AD}" srcOrd="0" destOrd="0" presId="urn:microsoft.com/office/officeart/2018/2/layout/IconVerticalSolidList"/>
    <dgm:cxn modelId="{35CEC9A6-52DB-4380-99A3-BF44038A677C}" srcId="{2A3069F7-4840-4A1D-9C54-EE713EA34A20}" destId="{1E999D99-2A65-4A4A-B470-A90471C931E2}" srcOrd="0" destOrd="0" parTransId="{FF183F75-03D5-4D2F-B253-6913FABE0179}" sibTransId="{238508F5-AD09-4FC4-B15A-29012967B994}"/>
    <dgm:cxn modelId="{B25F98C7-AD2E-4631-B72D-9D903F80C992}" type="presOf" srcId="{51CF0956-DA5C-40DC-BD2D-97B6BBC55D4E}" destId="{B618E280-0168-4705-9C94-D9A668228392}" srcOrd="0" destOrd="0" presId="urn:microsoft.com/office/officeart/2018/2/layout/IconVerticalSolidList"/>
    <dgm:cxn modelId="{054CC3D3-6A6C-4CA8-BA2B-93E5E59E76DD}" srcId="{2A3069F7-4840-4A1D-9C54-EE713EA34A20}" destId="{51CF0956-DA5C-40DC-BD2D-97B6BBC55D4E}" srcOrd="2" destOrd="0" parTransId="{C461413F-1603-4B2D-84C6-50BD5E155B28}" sibTransId="{12880C74-691A-44F0-90B6-E143CEAAED88}"/>
    <dgm:cxn modelId="{5D030EE7-ACF0-475B-91C5-6057A9988494}" srcId="{2A3069F7-4840-4A1D-9C54-EE713EA34A20}" destId="{7D9B390F-2E50-4AC8-87D0-50936E31B2DA}" srcOrd="1" destOrd="0" parTransId="{6BACEC90-274F-4C43-9457-23E803FD44AC}" sibTransId="{E17B7F4F-C495-4ED1-AD29-F9DB8D3B4AEA}"/>
    <dgm:cxn modelId="{F5139667-C653-4413-87EA-C7D87CC5D33A}" type="presParOf" srcId="{E3C3CB93-39BE-47CF-A08A-6CA6EBE3A8AD}" destId="{2A5E6F04-47CD-4A88-8519-5241A2C30895}" srcOrd="0" destOrd="0" presId="urn:microsoft.com/office/officeart/2018/2/layout/IconVerticalSolidList"/>
    <dgm:cxn modelId="{CAF10C2B-9CF2-42A4-8550-B2C7F2DC15AD}" type="presParOf" srcId="{2A5E6F04-47CD-4A88-8519-5241A2C30895}" destId="{B9250EAF-5857-41D4-B9AA-3495F93962E2}" srcOrd="0" destOrd="0" presId="urn:microsoft.com/office/officeart/2018/2/layout/IconVerticalSolidList"/>
    <dgm:cxn modelId="{E2C7C39A-ACBE-494A-9CBF-AE3621314115}" type="presParOf" srcId="{2A5E6F04-47CD-4A88-8519-5241A2C30895}" destId="{E4575C65-BFAE-4E75-88B0-98B8F64AFE62}" srcOrd="1" destOrd="0" presId="urn:microsoft.com/office/officeart/2018/2/layout/IconVerticalSolidList"/>
    <dgm:cxn modelId="{E88955FA-F7D7-49BE-9122-1D2294AD0BB9}" type="presParOf" srcId="{2A5E6F04-47CD-4A88-8519-5241A2C30895}" destId="{A27CA2AA-9B3B-4804-812A-A1514D7E939C}" srcOrd="2" destOrd="0" presId="urn:microsoft.com/office/officeart/2018/2/layout/IconVerticalSolidList"/>
    <dgm:cxn modelId="{820DA7F2-39E4-4F02-BE99-99BFF793F2B8}" type="presParOf" srcId="{2A5E6F04-47CD-4A88-8519-5241A2C30895}" destId="{78BE2B12-B906-479E-8C83-27D1BF1630CF}" srcOrd="3" destOrd="0" presId="urn:microsoft.com/office/officeart/2018/2/layout/IconVerticalSolidList"/>
    <dgm:cxn modelId="{151074BB-5EE4-497D-9622-B3495B5ADB23}" type="presParOf" srcId="{E3C3CB93-39BE-47CF-A08A-6CA6EBE3A8AD}" destId="{21A4626C-2059-4416-BAC0-C19E8CD4FBDB}" srcOrd="1" destOrd="0" presId="urn:microsoft.com/office/officeart/2018/2/layout/IconVerticalSolidList"/>
    <dgm:cxn modelId="{485DDC5D-46DD-4F90-B595-2836CAADB1C9}" type="presParOf" srcId="{E3C3CB93-39BE-47CF-A08A-6CA6EBE3A8AD}" destId="{60CF6484-A711-4B05-B842-FFD6673241C8}" srcOrd="2" destOrd="0" presId="urn:microsoft.com/office/officeart/2018/2/layout/IconVerticalSolidList"/>
    <dgm:cxn modelId="{3F9390F4-B6D7-4A31-BC59-4F8DB247AA4D}" type="presParOf" srcId="{60CF6484-A711-4B05-B842-FFD6673241C8}" destId="{58D479EF-DC5F-4E36-91D7-2300148B0B35}" srcOrd="0" destOrd="0" presId="urn:microsoft.com/office/officeart/2018/2/layout/IconVerticalSolidList"/>
    <dgm:cxn modelId="{14DBCFF7-05B2-4882-BBC9-C99B768C3A8C}" type="presParOf" srcId="{60CF6484-A711-4B05-B842-FFD6673241C8}" destId="{E2A3D84F-CCA0-44C8-8161-FE88304096E8}" srcOrd="1" destOrd="0" presId="urn:microsoft.com/office/officeart/2018/2/layout/IconVerticalSolidList"/>
    <dgm:cxn modelId="{4CC241CD-8375-4C46-8166-367B68A65B1C}" type="presParOf" srcId="{60CF6484-A711-4B05-B842-FFD6673241C8}" destId="{41959A9C-8EDB-455F-9200-40CD0EEEEF2C}" srcOrd="2" destOrd="0" presId="urn:microsoft.com/office/officeart/2018/2/layout/IconVerticalSolidList"/>
    <dgm:cxn modelId="{23E8CDF0-CFDF-42BA-8915-6B4977480D3F}" type="presParOf" srcId="{60CF6484-A711-4B05-B842-FFD6673241C8}" destId="{1CD48077-B860-4BBC-A861-73C291BACC5C}" srcOrd="3" destOrd="0" presId="urn:microsoft.com/office/officeart/2018/2/layout/IconVerticalSolidList"/>
    <dgm:cxn modelId="{09473ABF-B819-4B3F-865C-F9631F89E0EA}" type="presParOf" srcId="{E3C3CB93-39BE-47CF-A08A-6CA6EBE3A8AD}" destId="{27742959-42DE-4A2F-B954-09A49802D676}" srcOrd="3" destOrd="0" presId="urn:microsoft.com/office/officeart/2018/2/layout/IconVerticalSolidList"/>
    <dgm:cxn modelId="{FA4D4952-9D9C-4A18-A997-07094CAC7884}" type="presParOf" srcId="{E3C3CB93-39BE-47CF-A08A-6CA6EBE3A8AD}" destId="{0A4CC58F-58E8-46B6-9105-8FDCC2832287}" srcOrd="4" destOrd="0" presId="urn:microsoft.com/office/officeart/2018/2/layout/IconVerticalSolidList"/>
    <dgm:cxn modelId="{CC4D6CCC-4401-43C3-B51D-ED3BAB6EB32C}" type="presParOf" srcId="{0A4CC58F-58E8-46B6-9105-8FDCC2832287}" destId="{D6EF263B-D741-4528-A90A-202CE9761275}" srcOrd="0" destOrd="0" presId="urn:microsoft.com/office/officeart/2018/2/layout/IconVerticalSolidList"/>
    <dgm:cxn modelId="{9523C8B3-C91E-48E8-97B9-835A39FEB628}" type="presParOf" srcId="{0A4CC58F-58E8-46B6-9105-8FDCC2832287}" destId="{BB837D15-343A-458F-A35F-69E9ECDC7C7F}" srcOrd="1" destOrd="0" presId="urn:microsoft.com/office/officeart/2018/2/layout/IconVerticalSolidList"/>
    <dgm:cxn modelId="{29DA646D-B947-4104-9882-1C0659D58D1F}" type="presParOf" srcId="{0A4CC58F-58E8-46B6-9105-8FDCC2832287}" destId="{494966A4-645A-485E-96BB-1D3D94CCFFE9}" srcOrd="2" destOrd="0" presId="urn:microsoft.com/office/officeart/2018/2/layout/IconVerticalSolidList"/>
    <dgm:cxn modelId="{35E481BD-1E75-4E29-9D86-A6A5D728624A}" type="presParOf" srcId="{0A4CC58F-58E8-46B6-9105-8FDCC2832287}" destId="{B618E280-0168-4705-9C94-D9A66822839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39261C-3731-4BF4-BC30-A46239624C45}"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74A9FB5C-8124-414F-8D8F-158003523EC6}">
      <dgm:prSet/>
      <dgm:spPr/>
      <dgm:t>
        <a:bodyPr/>
        <a:lstStyle/>
        <a:p>
          <a:pPr>
            <a:defRPr cap="all"/>
          </a:pPr>
          <a:r>
            <a:rPr lang="nl-NL"/>
            <a:t>Polyfarmacie</a:t>
          </a:r>
          <a:endParaRPr lang="en-US"/>
        </a:p>
      </dgm:t>
    </dgm:pt>
    <dgm:pt modelId="{12D603BB-EECA-472D-902B-520C69DEB05B}" type="parTrans" cxnId="{1129F693-876C-48F7-A017-EBC1AE847A66}">
      <dgm:prSet/>
      <dgm:spPr/>
      <dgm:t>
        <a:bodyPr/>
        <a:lstStyle/>
        <a:p>
          <a:endParaRPr lang="en-US"/>
        </a:p>
      </dgm:t>
    </dgm:pt>
    <dgm:pt modelId="{645D14B7-4BD3-4BA4-954A-EAD349F9C0D3}" type="sibTrans" cxnId="{1129F693-876C-48F7-A017-EBC1AE847A66}">
      <dgm:prSet/>
      <dgm:spPr/>
      <dgm:t>
        <a:bodyPr/>
        <a:lstStyle/>
        <a:p>
          <a:endParaRPr lang="en-US"/>
        </a:p>
      </dgm:t>
    </dgm:pt>
    <dgm:pt modelId="{E638E24C-4EFF-4990-80BD-48A4D9C1A649}">
      <dgm:prSet/>
      <dgm:spPr/>
      <dgm:t>
        <a:bodyPr/>
        <a:lstStyle/>
        <a:p>
          <a:pPr>
            <a:defRPr cap="all"/>
          </a:pPr>
          <a:r>
            <a:rPr lang="nl-NL"/>
            <a:t>Verdieping antipsychotica</a:t>
          </a:r>
          <a:endParaRPr lang="en-US"/>
        </a:p>
      </dgm:t>
    </dgm:pt>
    <dgm:pt modelId="{E21897C9-E7BD-4EA8-9B9E-0BF0A90A0120}" type="parTrans" cxnId="{9CF389AD-EE95-42C2-9AF4-D0417E9C7765}">
      <dgm:prSet/>
      <dgm:spPr/>
      <dgm:t>
        <a:bodyPr/>
        <a:lstStyle/>
        <a:p>
          <a:endParaRPr lang="en-US"/>
        </a:p>
      </dgm:t>
    </dgm:pt>
    <dgm:pt modelId="{998FF444-2BB1-47E3-8D7B-A56001E936E3}" type="sibTrans" cxnId="{9CF389AD-EE95-42C2-9AF4-D0417E9C7765}">
      <dgm:prSet/>
      <dgm:spPr/>
      <dgm:t>
        <a:bodyPr/>
        <a:lstStyle/>
        <a:p>
          <a:endParaRPr lang="en-US"/>
        </a:p>
      </dgm:t>
    </dgm:pt>
    <dgm:pt modelId="{C80B67CE-F884-478C-9B2D-A949D9F9F75B}" type="pres">
      <dgm:prSet presAssocID="{6939261C-3731-4BF4-BC30-A46239624C45}" presName="root" presStyleCnt="0">
        <dgm:presLayoutVars>
          <dgm:dir/>
          <dgm:resizeHandles val="exact"/>
        </dgm:presLayoutVars>
      </dgm:prSet>
      <dgm:spPr/>
    </dgm:pt>
    <dgm:pt modelId="{E063DD55-9F14-4FF6-BBD8-F742BAF7778F}" type="pres">
      <dgm:prSet presAssocID="{74A9FB5C-8124-414F-8D8F-158003523EC6}" presName="compNode" presStyleCnt="0"/>
      <dgm:spPr/>
    </dgm:pt>
    <dgm:pt modelId="{5933C6C8-B760-4BB6-901D-48C84903A1D6}" type="pres">
      <dgm:prSet presAssocID="{74A9FB5C-8124-414F-8D8F-158003523EC6}" presName="iconBgRect" presStyleLbl="bgShp" presStyleIdx="0" presStyleCnt="2"/>
      <dgm:spPr>
        <a:prstGeom prst="round2DiagRect">
          <a:avLst>
            <a:gd name="adj1" fmla="val 29727"/>
            <a:gd name="adj2" fmla="val 0"/>
          </a:avLst>
        </a:prstGeom>
      </dgm:spPr>
    </dgm:pt>
    <dgm:pt modelId="{A9A86313-1ACC-4AAF-AEEF-C65FFC43041C}" type="pres">
      <dgm:prSet presAssocID="{74A9FB5C-8124-414F-8D8F-158003523EC6}"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9B288E8C-FF0D-443D-9240-3145949AF7E7}" type="pres">
      <dgm:prSet presAssocID="{74A9FB5C-8124-414F-8D8F-158003523EC6}" presName="spaceRect" presStyleCnt="0"/>
      <dgm:spPr/>
    </dgm:pt>
    <dgm:pt modelId="{9AEF51BC-833D-49C3-91D0-7F9AD687CBCD}" type="pres">
      <dgm:prSet presAssocID="{74A9FB5C-8124-414F-8D8F-158003523EC6}" presName="textRect" presStyleLbl="revTx" presStyleIdx="0" presStyleCnt="2">
        <dgm:presLayoutVars>
          <dgm:chMax val="1"/>
          <dgm:chPref val="1"/>
        </dgm:presLayoutVars>
      </dgm:prSet>
      <dgm:spPr/>
    </dgm:pt>
    <dgm:pt modelId="{FA3D9E35-550B-4AD2-A279-90BF999D2EEB}" type="pres">
      <dgm:prSet presAssocID="{645D14B7-4BD3-4BA4-954A-EAD349F9C0D3}" presName="sibTrans" presStyleCnt="0"/>
      <dgm:spPr/>
    </dgm:pt>
    <dgm:pt modelId="{B037F18F-B20B-45A2-8D63-A8F396FA7828}" type="pres">
      <dgm:prSet presAssocID="{E638E24C-4EFF-4990-80BD-48A4D9C1A649}" presName="compNode" presStyleCnt="0"/>
      <dgm:spPr/>
    </dgm:pt>
    <dgm:pt modelId="{BDAA8A6C-4BD8-4DEC-8520-4E7E8F7E5453}" type="pres">
      <dgm:prSet presAssocID="{E638E24C-4EFF-4990-80BD-48A4D9C1A649}" presName="iconBgRect" presStyleLbl="bgShp" presStyleIdx="1" presStyleCnt="2"/>
      <dgm:spPr>
        <a:prstGeom prst="round2DiagRect">
          <a:avLst>
            <a:gd name="adj1" fmla="val 29727"/>
            <a:gd name="adj2" fmla="val 0"/>
          </a:avLst>
        </a:prstGeom>
      </dgm:spPr>
    </dgm:pt>
    <dgm:pt modelId="{973F1FB7-C113-4C46-ABE5-86F978190335}" type="pres">
      <dgm:prSet presAssocID="{E638E24C-4EFF-4990-80BD-48A4D9C1A64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rain in head"/>
        </a:ext>
      </dgm:extLst>
    </dgm:pt>
    <dgm:pt modelId="{9BD9C048-0C7A-4447-A37F-EC01D7DBC978}" type="pres">
      <dgm:prSet presAssocID="{E638E24C-4EFF-4990-80BD-48A4D9C1A649}" presName="spaceRect" presStyleCnt="0"/>
      <dgm:spPr/>
    </dgm:pt>
    <dgm:pt modelId="{028D28C6-D8C0-444C-BD25-B7C448B269BB}" type="pres">
      <dgm:prSet presAssocID="{E638E24C-4EFF-4990-80BD-48A4D9C1A649}" presName="textRect" presStyleLbl="revTx" presStyleIdx="1" presStyleCnt="2">
        <dgm:presLayoutVars>
          <dgm:chMax val="1"/>
          <dgm:chPref val="1"/>
        </dgm:presLayoutVars>
      </dgm:prSet>
      <dgm:spPr/>
    </dgm:pt>
  </dgm:ptLst>
  <dgm:cxnLst>
    <dgm:cxn modelId="{F1DCDB4D-1E74-4002-A414-09072497F921}" type="presOf" srcId="{E638E24C-4EFF-4990-80BD-48A4D9C1A649}" destId="{028D28C6-D8C0-444C-BD25-B7C448B269BB}" srcOrd="0" destOrd="0" presId="urn:microsoft.com/office/officeart/2018/5/layout/IconLeafLabelList"/>
    <dgm:cxn modelId="{1129F693-876C-48F7-A017-EBC1AE847A66}" srcId="{6939261C-3731-4BF4-BC30-A46239624C45}" destId="{74A9FB5C-8124-414F-8D8F-158003523EC6}" srcOrd="0" destOrd="0" parTransId="{12D603BB-EECA-472D-902B-520C69DEB05B}" sibTransId="{645D14B7-4BD3-4BA4-954A-EAD349F9C0D3}"/>
    <dgm:cxn modelId="{72CC7BA5-36BC-4808-964C-BAF7FB119207}" type="presOf" srcId="{6939261C-3731-4BF4-BC30-A46239624C45}" destId="{C80B67CE-F884-478C-9B2D-A949D9F9F75B}" srcOrd="0" destOrd="0" presId="urn:microsoft.com/office/officeart/2018/5/layout/IconLeafLabelList"/>
    <dgm:cxn modelId="{9CF389AD-EE95-42C2-9AF4-D0417E9C7765}" srcId="{6939261C-3731-4BF4-BC30-A46239624C45}" destId="{E638E24C-4EFF-4990-80BD-48A4D9C1A649}" srcOrd="1" destOrd="0" parTransId="{E21897C9-E7BD-4EA8-9B9E-0BF0A90A0120}" sibTransId="{998FF444-2BB1-47E3-8D7B-A56001E936E3}"/>
    <dgm:cxn modelId="{03ECC4B2-306A-4770-9A73-3E41C58DD557}" type="presOf" srcId="{74A9FB5C-8124-414F-8D8F-158003523EC6}" destId="{9AEF51BC-833D-49C3-91D0-7F9AD687CBCD}" srcOrd="0" destOrd="0" presId="urn:microsoft.com/office/officeart/2018/5/layout/IconLeafLabelList"/>
    <dgm:cxn modelId="{05B8C7E5-DC16-49CE-A0D4-DC037B8F1B7B}" type="presParOf" srcId="{C80B67CE-F884-478C-9B2D-A949D9F9F75B}" destId="{E063DD55-9F14-4FF6-BBD8-F742BAF7778F}" srcOrd="0" destOrd="0" presId="urn:microsoft.com/office/officeart/2018/5/layout/IconLeafLabelList"/>
    <dgm:cxn modelId="{B2C58C9F-4145-4D8F-B428-8050796947CA}" type="presParOf" srcId="{E063DD55-9F14-4FF6-BBD8-F742BAF7778F}" destId="{5933C6C8-B760-4BB6-901D-48C84903A1D6}" srcOrd="0" destOrd="0" presId="urn:microsoft.com/office/officeart/2018/5/layout/IconLeafLabelList"/>
    <dgm:cxn modelId="{8984C909-EA44-4C77-963C-50B2DFC8E394}" type="presParOf" srcId="{E063DD55-9F14-4FF6-BBD8-F742BAF7778F}" destId="{A9A86313-1ACC-4AAF-AEEF-C65FFC43041C}" srcOrd="1" destOrd="0" presId="urn:microsoft.com/office/officeart/2018/5/layout/IconLeafLabelList"/>
    <dgm:cxn modelId="{ED09FEBD-22F7-47F6-826D-4DD8F3FE04A9}" type="presParOf" srcId="{E063DD55-9F14-4FF6-BBD8-F742BAF7778F}" destId="{9B288E8C-FF0D-443D-9240-3145949AF7E7}" srcOrd="2" destOrd="0" presId="urn:microsoft.com/office/officeart/2018/5/layout/IconLeafLabelList"/>
    <dgm:cxn modelId="{BAA8B37D-EFC2-4845-B238-9B60EFD23B48}" type="presParOf" srcId="{E063DD55-9F14-4FF6-BBD8-F742BAF7778F}" destId="{9AEF51BC-833D-49C3-91D0-7F9AD687CBCD}" srcOrd="3" destOrd="0" presId="urn:microsoft.com/office/officeart/2018/5/layout/IconLeafLabelList"/>
    <dgm:cxn modelId="{2A33ECDB-FE3B-4593-83C2-E44809E026F5}" type="presParOf" srcId="{C80B67CE-F884-478C-9B2D-A949D9F9F75B}" destId="{FA3D9E35-550B-4AD2-A279-90BF999D2EEB}" srcOrd="1" destOrd="0" presId="urn:microsoft.com/office/officeart/2018/5/layout/IconLeafLabelList"/>
    <dgm:cxn modelId="{E228A882-C8F5-475E-B500-382AB19A73B0}" type="presParOf" srcId="{C80B67CE-F884-478C-9B2D-A949D9F9F75B}" destId="{B037F18F-B20B-45A2-8D63-A8F396FA7828}" srcOrd="2" destOrd="0" presId="urn:microsoft.com/office/officeart/2018/5/layout/IconLeafLabelList"/>
    <dgm:cxn modelId="{5ECF33B4-F91E-49E8-9366-428208DA84D5}" type="presParOf" srcId="{B037F18F-B20B-45A2-8D63-A8F396FA7828}" destId="{BDAA8A6C-4BD8-4DEC-8520-4E7E8F7E5453}" srcOrd="0" destOrd="0" presId="urn:microsoft.com/office/officeart/2018/5/layout/IconLeafLabelList"/>
    <dgm:cxn modelId="{EE751C24-CDA9-4BC7-974B-685D49DFDB63}" type="presParOf" srcId="{B037F18F-B20B-45A2-8D63-A8F396FA7828}" destId="{973F1FB7-C113-4C46-ABE5-86F978190335}" srcOrd="1" destOrd="0" presId="urn:microsoft.com/office/officeart/2018/5/layout/IconLeafLabelList"/>
    <dgm:cxn modelId="{87E0C605-72D3-4D99-95BF-814F69DCE137}" type="presParOf" srcId="{B037F18F-B20B-45A2-8D63-A8F396FA7828}" destId="{9BD9C048-0C7A-4447-A37F-EC01D7DBC978}" srcOrd="2" destOrd="0" presId="urn:microsoft.com/office/officeart/2018/5/layout/IconLeafLabelList"/>
    <dgm:cxn modelId="{04A35107-8B22-4861-B2AB-D89D62CFC138}" type="presParOf" srcId="{B037F18F-B20B-45A2-8D63-A8F396FA7828}" destId="{028D28C6-D8C0-444C-BD25-B7C448B269BB}"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A90219-71FB-4247-BD56-D7D3F6C6C1D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E2A2E27-7D56-41BE-8B75-7469BA0B4AB4}">
      <dgm:prSet/>
      <dgm:spPr/>
      <dgm:t>
        <a:bodyPr/>
        <a:lstStyle/>
        <a:p>
          <a:r>
            <a:rPr lang="nl-NL"/>
            <a:t>Via arts of psychiater medicatie </a:t>
          </a:r>
          <a:r>
            <a:rPr lang="nl-NL">
              <a:sym typeface="Wingdings" panose="05000000000000000000" pitchFamily="2" charset="2"/>
            </a:rPr>
            <a:t></a:t>
          </a:r>
          <a:r>
            <a:rPr lang="nl-NL"/>
            <a:t> antipsychoticum </a:t>
          </a:r>
          <a:endParaRPr lang="en-US"/>
        </a:p>
      </dgm:t>
    </dgm:pt>
    <dgm:pt modelId="{EF226D16-3F2A-45C4-8D46-72183B454C6A}" type="parTrans" cxnId="{EBFA4C30-5659-430B-B226-4D7DCA399721}">
      <dgm:prSet/>
      <dgm:spPr/>
      <dgm:t>
        <a:bodyPr/>
        <a:lstStyle/>
        <a:p>
          <a:endParaRPr lang="en-US"/>
        </a:p>
      </dgm:t>
    </dgm:pt>
    <dgm:pt modelId="{8EDA3A90-48BC-4D54-ABA1-1F0B8BE1417C}" type="sibTrans" cxnId="{EBFA4C30-5659-430B-B226-4D7DCA399721}">
      <dgm:prSet/>
      <dgm:spPr/>
      <dgm:t>
        <a:bodyPr/>
        <a:lstStyle/>
        <a:p>
          <a:endParaRPr lang="en-US"/>
        </a:p>
      </dgm:t>
    </dgm:pt>
    <dgm:pt modelId="{38545A39-9EEF-489B-ABC3-DF469CC588F6}">
      <dgm:prSet/>
      <dgm:spPr/>
      <dgm:t>
        <a:bodyPr/>
        <a:lstStyle/>
        <a:p>
          <a:r>
            <a:rPr lang="nl-NL"/>
            <a:t>Antipsychoticum heeft geen genezende werking, het neemt de oorzaak van de psychose dus niet weg en lossen achterliggende problemen niet op!</a:t>
          </a:r>
          <a:endParaRPr lang="en-US"/>
        </a:p>
      </dgm:t>
    </dgm:pt>
    <dgm:pt modelId="{D65652D1-F5A8-4C4B-A626-1695A8E5152E}" type="parTrans" cxnId="{D5C55BC6-8D51-4694-A8ED-A0F5CB405E1F}">
      <dgm:prSet/>
      <dgm:spPr/>
      <dgm:t>
        <a:bodyPr/>
        <a:lstStyle/>
        <a:p>
          <a:endParaRPr lang="en-US"/>
        </a:p>
      </dgm:t>
    </dgm:pt>
    <dgm:pt modelId="{0621DC74-9368-4C42-B143-2EDB8847D2FB}" type="sibTrans" cxnId="{D5C55BC6-8D51-4694-A8ED-A0F5CB405E1F}">
      <dgm:prSet/>
      <dgm:spPr/>
      <dgm:t>
        <a:bodyPr/>
        <a:lstStyle/>
        <a:p>
          <a:endParaRPr lang="en-US"/>
        </a:p>
      </dgm:t>
    </dgm:pt>
    <dgm:pt modelId="{EE4C52BE-EAE6-4DF6-BA4F-F78C6F3A2AE4}">
      <dgm:prSet/>
      <dgm:spPr/>
      <dgm:t>
        <a:bodyPr/>
        <a:lstStyle/>
        <a:p>
          <a:r>
            <a:rPr lang="nl-NL"/>
            <a:t>De medicatie zorgt ervoor dat angst en agitatie worden gedempt. Dit kan je helpen weer meer controle te krijgen op je leven, zeker als je merkt dat de psychotische symptomen voor veel stress en angst zorgen.</a:t>
          </a:r>
          <a:endParaRPr lang="en-US"/>
        </a:p>
      </dgm:t>
    </dgm:pt>
    <dgm:pt modelId="{C71E1F61-17EF-462E-9D9C-DCCE146E2D9F}" type="parTrans" cxnId="{8B9FB47D-E239-4913-B41F-5A32DB92C882}">
      <dgm:prSet/>
      <dgm:spPr/>
      <dgm:t>
        <a:bodyPr/>
        <a:lstStyle/>
        <a:p>
          <a:endParaRPr lang="en-US"/>
        </a:p>
      </dgm:t>
    </dgm:pt>
    <dgm:pt modelId="{DCFAF97C-9E2A-42C4-BC9D-36663514D32D}" type="sibTrans" cxnId="{8B9FB47D-E239-4913-B41F-5A32DB92C882}">
      <dgm:prSet/>
      <dgm:spPr/>
      <dgm:t>
        <a:bodyPr/>
        <a:lstStyle/>
        <a:p>
          <a:endParaRPr lang="en-US"/>
        </a:p>
      </dgm:t>
    </dgm:pt>
    <dgm:pt modelId="{969D712D-3157-483B-B26A-21B46AFB942E}" type="pres">
      <dgm:prSet presAssocID="{10A90219-71FB-4247-BD56-D7D3F6C6C1D0}" presName="root" presStyleCnt="0">
        <dgm:presLayoutVars>
          <dgm:dir/>
          <dgm:resizeHandles val="exact"/>
        </dgm:presLayoutVars>
      </dgm:prSet>
      <dgm:spPr/>
    </dgm:pt>
    <dgm:pt modelId="{EA34E284-24F7-4FA0-9A5E-DCC84AB85EC8}" type="pres">
      <dgm:prSet presAssocID="{4E2A2E27-7D56-41BE-8B75-7469BA0B4AB4}" presName="compNode" presStyleCnt="0"/>
      <dgm:spPr/>
    </dgm:pt>
    <dgm:pt modelId="{4CA271D0-D5D7-4A82-B9E2-E4773FE1CB10}" type="pres">
      <dgm:prSet presAssocID="{4E2A2E27-7D56-41BE-8B75-7469BA0B4AB4}" presName="bgRect" presStyleLbl="bgShp" presStyleIdx="0" presStyleCnt="3"/>
      <dgm:spPr/>
    </dgm:pt>
    <dgm:pt modelId="{5976FBA5-8A83-4D4E-9311-A5074B863D70}" type="pres">
      <dgm:prSet presAssocID="{4E2A2E27-7D56-41BE-8B75-7469BA0B4AB4}"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67B4BF87-6F49-46CB-AA7E-950B42E49071}" type="pres">
      <dgm:prSet presAssocID="{4E2A2E27-7D56-41BE-8B75-7469BA0B4AB4}" presName="spaceRect" presStyleCnt="0"/>
      <dgm:spPr/>
    </dgm:pt>
    <dgm:pt modelId="{17BA40A2-6801-441A-B1AE-8C9840BD086B}" type="pres">
      <dgm:prSet presAssocID="{4E2A2E27-7D56-41BE-8B75-7469BA0B4AB4}" presName="parTx" presStyleLbl="revTx" presStyleIdx="0" presStyleCnt="3">
        <dgm:presLayoutVars>
          <dgm:chMax val="0"/>
          <dgm:chPref val="0"/>
        </dgm:presLayoutVars>
      </dgm:prSet>
      <dgm:spPr/>
    </dgm:pt>
    <dgm:pt modelId="{E3FDDAB8-1FC4-4FC9-9246-58A21D9CEC66}" type="pres">
      <dgm:prSet presAssocID="{8EDA3A90-48BC-4D54-ABA1-1F0B8BE1417C}" presName="sibTrans" presStyleCnt="0"/>
      <dgm:spPr/>
    </dgm:pt>
    <dgm:pt modelId="{DBAA2E39-E05B-4504-98B3-1A7F1A39B7BE}" type="pres">
      <dgm:prSet presAssocID="{38545A39-9EEF-489B-ABC3-DF469CC588F6}" presName="compNode" presStyleCnt="0"/>
      <dgm:spPr/>
    </dgm:pt>
    <dgm:pt modelId="{56317074-F3EC-4AEB-824C-0019256E1183}" type="pres">
      <dgm:prSet presAssocID="{38545A39-9EEF-489B-ABC3-DF469CC588F6}" presName="bgRect" presStyleLbl="bgShp" presStyleIdx="1" presStyleCnt="3"/>
      <dgm:spPr/>
    </dgm:pt>
    <dgm:pt modelId="{F6F2D2BD-CF5F-4AA0-80FC-7391FD09D5F4}" type="pres">
      <dgm:prSet presAssocID="{38545A39-9EEF-489B-ABC3-DF469CC588F6}"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keleton"/>
        </a:ext>
      </dgm:extLst>
    </dgm:pt>
    <dgm:pt modelId="{AC86D49E-5584-42DC-B1A9-6D1139D54E13}" type="pres">
      <dgm:prSet presAssocID="{38545A39-9EEF-489B-ABC3-DF469CC588F6}" presName="spaceRect" presStyleCnt="0"/>
      <dgm:spPr/>
    </dgm:pt>
    <dgm:pt modelId="{27A7D773-C3EC-4815-9109-1B9395259827}" type="pres">
      <dgm:prSet presAssocID="{38545A39-9EEF-489B-ABC3-DF469CC588F6}" presName="parTx" presStyleLbl="revTx" presStyleIdx="1" presStyleCnt="3">
        <dgm:presLayoutVars>
          <dgm:chMax val="0"/>
          <dgm:chPref val="0"/>
        </dgm:presLayoutVars>
      </dgm:prSet>
      <dgm:spPr/>
    </dgm:pt>
    <dgm:pt modelId="{721F82EA-FFA5-4779-AD25-BD45EE029629}" type="pres">
      <dgm:prSet presAssocID="{0621DC74-9368-4C42-B143-2EDB8847D2FB}" presName="sibTrans" presStyleCnt="0"/>
      <dgm:spPr/>
    </dgm:pt>
    <dgm:pt modelId="{3B35ECBF-1F77-448A-9E21-44A036357B49}" type="pres">
      <dgm:prSet presAssocID="{EE4C52BE-EAE6-4DF6-BA4F-F78C6F3A2AE4}" presName="compNode" presStyleCnt="0"/>
      <dgm:spPr/>
    </dgm:pt>
    <dgm:pt modelId="{C5661765-EBB1-436F-84D6-BDBDB94056F1}" type="pres">
      <dgm:prSet presAssocID="{EE4C52BE-EAE6-4DF6-BA4F-F78C6F3A2AE4}" presName="bgRect" presStyleLbl="bgShp" presStyleIdx="2" presStyleCnt="3"/>
      <dgm:spPr/>
    </dgm:pt>
    <dgm:pt modelId="{B016D592-DB98-47DF-9055-843F1F57770C}" type="pres">
      <dgm:prSet presAssocID="{EE4C52BE-EAE6-4DF6-BA4F-F78C6F3A2AE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rain in head"/>
        </a:ext>
      </dgm:extLst>
    </dgm:pt>
    <dgm:pt modelId="{093B6095-6188-48AD-8520-8B7C51206257}" type="pres">
      <dgm:prSet presAssocID="{EE4C52BE-EAE6-4DF6-BA4F-F78C6F3A2AE4}" presName="spaceRect" presStyleCnt="0"/>
      <dgm:spPr/>
    </dgm:pt>
    <dgm:pt modelId="{0878C49E-6C30-42C4-BB2C-56F449A7C4EB}" type="pres">
      <dgm:prSet presAssocID="{EE4C52BE-EAE6-4DF6-BA4F-F78C6F3A2AE4}" presName="parTx" presStyleLbl="revTx" presStyleIdx="2" presStyleCnt="3">
        <dgm:presLayoutVars>
          <dgm:chMax val="0"/>
          <dgm:chPref val="0"/>
        </dgm:presLayoutVars>
      </dgm:prSet>
      <dgm:spPr/>
    </dgm:pt>
  </dgm:ptLst>
  <dgm:cxnLst>
    <dgm:cxn modelId="{01C0672B-C6F0-4E01-A855-7973AFDAD534}" type="presOf" srcId="{EE4C52BE-EAE6-4DF6-BA4F-F78C6F3A2AE4}" destId="{0878C49E-6C30-42C4-BB2C-56F449A7C4EB}" srcOrd="0" destOrd="0" presId="urn:microsoft.com/office/officeart/2018/2/layout/IconVerticalSolidList"/>
    <dgm:cxn modelId="{EBFA4C30-5659-430B-B226-4D7DCA399721}" srcId="{10A90219-71FB-4247-BD56-D7D3F6C6C1D0}" destId="{4E2A2E27-7D56-41BE-8B75-7469BA0B4AB4}" srcOrd="0" destOrd="0" parTransId="{EF226D16-3F2A-45C4-8D46-72183B454C6A}" sibTransId="{8EDA3A90-48BC-4D54-ABA1-1F0B8BE1417C}"/>
    <dgm:cxn modelId="{95005673-E790-49B7-AC9F-C60534FFD154}" type="presOf" srcId="{38545A39-9EEF-489B-ABC3-DF469CC588F6}" destId="{27A7D773-C3EC-4815-9109-1B9395259827}" srcOrd="0" destOrd="0" presId="urn:microsoft.com/office/officeart/2018/2/layout/IconVerticalSolidList"/>
    <dgm:cxn modelId="{8B9FB47D-E239-4913-B41F-5A32DB92C882}" srcId="{10A90219-71FB-4247-BD56-D7D3F6C6C1D0}" destId="{EE4C52BE-EAE6-4DF6-BA4F-F78C6F3A2AE4}" srcOrd="2" destOrd="0" parTransId="{C71E1F61-17EF-462E-9D9C-DCCE146E2D9F}" sibTransId="{DCFAF97C-9E2A-42C4-BC9D-36663514D32D}"/>
    <dgm:cxn modelId="{D4022488-CBF9-4065-93CF-F58A21C6E740}" type="presOf" srcId="{10A90219-71FB-4247-BD56-D7D3F6C6C1D0}" destId="{969D712D-3157-483B-B26A-21B46AFB942E}" srcOrd="0" destOrd="0" presId="urn:microsoft.com/office/officeart/2018/2/layout/IconVerticalSolidList"/>
    <dgm:cxn modelId="{D5C55BC6-8D51-4694-A8ED-A0F5CB405E1F}" srcId="{10A90219-71FB-4247-BD56-D7D3F6C6C1D0}" destId="{38545A39-9EEF-489B-ABC3-DF469CC588F6}" srcOrd="1" destOrd="0" parTransId="{D65652D1-F5A8-4C4B-A626-1695A8E5152E}" sibTransId="{0621DC74-9368-4C42-B143-2EDB8847D2FB}"/>
    <dgm:cxn modelId="{D83305E6-AA28-400D-B797-FFB189DD4EC1}" type="presOf" srcId="{4E2A2E27-7D56-41BE-8B75-7469BA0B4AB4}" destId="{17BA40A2-6801-441A-B1AE-8C9840BD086B}" srcOrd="0" destOrd="0" presId="urn:microsoft.com/office/officeart/2018/2/layout/IconVerticalSolidList"/>
    <dgm:cxn modelId="{70368BFF-EF0C-4479-B58C-46E685C97F7A}" type="presParOf" srcId="{969D712D-3157-483B-B26A-21B46AFB942E}" destId="{EA34E284-24F7-4FA0-9A5E-DCC84AB85EC8}" srcOrd="0" destOrd="0" presId="urn:microsoft.com/office/officeart/2018/2/layout/IconVerticalSolidList"/>
    <dgm:cxn modelId="{FF236BEF-0152-4BAA-B9FD-D5713B997654}" type="presParOf" srcId="{EA34E284-24F7-4FA0-9A5E-DCC84AB85EC8}" destId="{4CA271D0-D5D7-4A82-B9E2-E4773FE1CB10}" srcOrd="0" destOrd="0" presId="urn:microsoft.com/office/officeart/2018/2/layout/IconVerticalSolidList"/>
    <dgm:cxn modelId="{39BE8037-A059-449B-A13A-702371F56AC8}" type="presParOf" srcId="{EA34E284-24F7-4FA0-9A5E-DCC84AB85EC8}" destId="{5976FBA5-8A83-4D4E-9311-A5074B863D70}" srcOrd="1" destOrd="0" presId="urn:microsoft.com/office/officeart/2018/2/layout/IconVerticalSolidList"/>
    <dgm:cxn modelId="{4365357B-A4F7-46CB-978D-62783F117D3E}" type="presParOf" srcId="{EA34E284-24F7-4FA0-9A5E-DCC84AB85EC8}" destId="{67B4BF87-6F49-46CB-AA7E-950B42E49071}" srcOrd="2" destOrd="0" presId="urn:microsoft.com/office/officeart/2018/2/layout/IconVerticalSolidList"/>
    <dgm:cxn modelId="{B8B30A89-5FAB-4982-85E6-EA5EEB8283A3}" type="presParOf" srcId="{EA34E284-24F7-4FA0-9A5E-DCC84AB85EC8}" destId="{17BA40A2-6801-441A-B1AE-8C9840BD086B}" srcOrd="3" destOrd="0" presId="urn:microsoft.com/office/officeart/2018/2/layout/IconVerticalSolidList"/>
    <dgm:cxn modelId="{F51F514E-E81D-4E1D-8FB5-19976B8A711C}" type="presParOf" srcId="{969D712D-3157-483B-B26A-21B46AFB942E}" destId="{E3FDDAB8-1FC4-4FC9-9246-58A21D9CEC66}" srcOrd="1" destOrd="0" presId="urn:microsoft.com/office/officeart/2018/2/layout/IconVerticalSolidList"/>
    <dgm:cxn modelId="{8B19D7FE-56CD-4728-AD80-21A22ED3E7A0}" type="presParOf" srcId="{969D712D-3157-483B-B26A-21B46AFB942E}" destId="{DBAA2E39-E05B-4504-98B3-1A7F1A39B7BE}" srcOrd="2" destOrd="0" presId="urn:microsoft.com/office/officeart/2018/2/layout/IconVerticalSolidList"/>
    <dgm:cxn modelId="{260CA64C-015C-4212-80AA-107D3C49AC1F}" type="presParOf" srcId="{DBAA2E39-E05B-4504-98B3-1A7F1A39B7BE}" destId="{56317074-F3EC-4AEB-824C-0019256E1183}" srcOrd="0" destOrd="0" presId="urn:microsoft.com/office/officeart/2018/2/layout/IconVerticalSolidList"/>
    <dgm:cxn modelId="{EB861B9E-8182-45D4-AAE2-9A8E08E46ABF}" type="presParOf" srcId="{DBAA2E39-E05B-4504-98B3-1A7F1A39B7BE}" destId="{F6F2D2BD-CF5F-4AA0-80FC-7391FD09D5F4}" srcOrd="1" destOrd="0" presId="urn:microsoft.com/office/officeart/2018/2/layout/IconVerticalSolidList"/>
    <dgm:cxn modelId="{C5F8B421-088F-4294-AD6D-540B5FE422C2}" type="presParOf" srcId="{DBAA2E39-E05B-4504-98B3-1A7F1A39B7BE}" destId="{AC86D49E-5584-42DC-B1A9-6D1139D54E13}" srcOrd="2" destOrd="0" presId="urn:microsoft.com/office/officeart/2018/2/layout/IconVerticalSolidList"/>
    <dgm:cxn modelId="{051D08FA-F876-4702-8277-A0D8E406044C}" type="presParOf" srcId="{DBAA2E39-E05B-4504-98B3-1A7F1A39B7BE}" destId="{27A7D773-C3EC-4815-9109-1B9395259827}" srcOrd="3" destOrd="0" presId="urn:microsoft.com/office/officeart/2018/2/layout/IconVerticalSolidList"/>
    <dgm:cxn modelId="{FE931B76-8C56-416D-948D-EF5ACED5CCA4}" type="presParOf" srcId="{969D712D-3157-483B-B26A-21B46AFB942E}" destId="{721F82EA-FFA5-4779-AD25-BD45EE029629}" srcOrd="3" destOrd="0" presId="urn:microsoft.com/office/officeart/2018/2/layout/IconVerticalSolidList"/>
    <dgm:cxn modelId="{190FE877-9769-452F-8209-2DB2BB789D1E}" type="presParOf" srcId="{969D712D-3157-483B-B26A-21B46AFB942E}" destId="{3B35ECBF-1F77-448A-9E21-44A036357B49}" srcOrd="4" destOrd="0" presId="urn:microsoft.com/office/officeart/2018/2/layout/IconVerticalSolidList"/>
    <dgm:cxn modelId="{365D2FC9-A433-46BA-AE5F-1F6A100DA6B7}" type="presParOf" srcId="{3B35ECBF-1F77-448A-9E21-44A036357B49}" destId="{C5661765-EBB1-436F-84D6-BDBDB94056F1}" srcOrd="0" destOrd="0" presId="urn:microsoft.com/office/officeart/2018/2/layout/IconVerticalSolidList"/>
    <dgm:cxn modelId="{60E6A954-9621-4A15-97EC-8FC200E72795}" type="presParOf" srcId="{3B35ECBF-1F77-448A-9E21-44A036357B49}" destId="{B016D592-DB98-47DF-9055-843F1F57770C}" srcOrd="1" destOrd="0" presId="urn:microsoft.com/office/officeart/2018/2/layout/IconVerticalSolidList"/>
    <dgm:cxn modelId="{FCD62BFF-3302-44E5-9B99-65EE86E1990F}" type="presParOf" srcId="{3B35ECBF-1F77-448A-9E21-44A036357B49}" destId="{093B6095-6188-48AD-8520-8B7C51206257}" srcOrd="2" destOrd="0" presId="urn:microsoft.com/office/officeart/2018/2/layout/IconVerticalSolidList"/>
    <dgm:cxn modelId="{B87301C6-E1FE-4FC3-81EF-2F52E0ED1113}" type="presParOf" srcId="{3B35ECBF-1F77-448A-9E21-44A036357B49}" destId="{0878C49E-6C30-42C4-BB2C-56F449A7C4E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BB471F-C80C-4500-86B3-3A565938D703}"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AA9114C-3175-4150-98B4-677E85DAC5DC}">
      <dgm:prSet/>
      <dgm:spPr/>
      <dgm:t>
        <a:bodyPr/>
        <a:lstStyle/>
        <a:p>
          <a:r>
            <a:rPr lang="nl-NL" dirty="0"/>
            <a:t>Kritische beroepssituatie hoofdstuk 11 medicatie</a:t>
          </a:r>
          <a:endParaRPr lang="en-US" dirty="0"/>
        </a:p>
      </dgm:t>
    </dgm:pt>
    <dgm:pt modelId="{3D2F374A-37DD-40CA-B329-67569D4F35E3}" type="parTrans" cxnId="{BE0EB476-62AD-4E8C-8FAD-98B3CB036F5D}">
      <dgm:prSet/>
      <dgm:spPr/>
      <dgm:t>
        <a:bodyPr/>
        <a:lstStyle/>
        <a:p>
          <a:endParaRPr lang="en-US"/>
        </a:p>
      </dgm:t>
    </dgm:pt>
    <dgm:pt modelId="{4AAD9FA0-03B8-4F79-AC2E-7F9F9FE01FAD}" type="sibTrans" cxnId="{BE0EB476-62AD-4E8C-8FAD-98B3CB036F5D}">
      <dgm:prSet/>
      <dgm:spPr/>
      <dgm:t>
        <a:bodyPr/>
        <a:lstStyle/>
        <a:p>
          <a:endParaRPr lang="en-US"/>
        </a:p>
      </dgm:t>
    </dgm:pt>
    <dgm:pt modelId="{1A621B45-503C-48ED-8D01-C799B76F6D23}">
      <dgm:prSet/>
      <dgm:spPr/>
      <dgm:t>
        <a:bodyPr/>
        <a:lstStyle/>
        <a:p>
          <a:r>
            <a:rPr lang="nl-NL"/>
            <a:t>Vragen? </a:t>
          </a:r>
          <a:endParaRPr lang="en-US"/>
        </a:p>
      </dgm:t>
    </dgm:pt>
    <dgm:pt modelId="{D14A22E0-A925-4EC1-B2AC-3CADBF84AD3C}" type="parTrans" cxnId="{FC94A8F5-80A5-43FC-A8BD-0E4ABAF7C8FA}">
      <dgm:prSet/>
      <dgm:spPr/>
      <dgm:t>
        <a:bodyPr/>
        <a:lstStyle/>
        <a:p>
          <a:endParaRPr lang="en-US"/>
        </a:p>
      </dgm:t>
    </dgm:pt>
    <dgm:pt modelId="{49946CF8-ADBC-4985-A64B-60CF49A033D3}" type="sibTrans" cxnId="{FC94A8F5-80A5-43FC-A8BD-0E4ABAF7C8FA}">
      <dgm:prSet/>
      <dgm:spPr/>
      <dgm:t>
        <a:bodyPr/>
        <a:lstStyle/>
        <a:p>
          <a:endParaRPr lang="en-US"/>
        </a:p>
      </dgm:t>
    </dgm:pt>
    <dgm:pt modelId="{EE11F3EA-3409-489E-B2EA-F2B8CE198DA5}" type="pres">
      <dgm:prSet presAssocID="{BEBB471F-C80C-4500-86B3-3A565938D703}" presName="root" presStyleCnt="0">
        <dgm:presLayoutVars>
          <dgm:dir/>
          <dgm:resizeHandles val="exact"/>
        </dgm:presLayoutVars>
      </dgm:prSet>
      <dgm:spPr/>
    </dgm:pt>
    <dgm:pt modelId="{5DBCF252-3CB0-410E-9C79-1BF6B2BD77D5}" type="pres">
      <dgm:prSet presAssocID="{8AA9114C-3175-4150-98B4-677E85DAC5DC}" presName="compNode" presStyleCnt="0"/>
      <dgm:spPr/>
    </dgm:pt>
    <dgm:pt modelId="{C537D56B-74F4-427A-89AD-0A3C34328E2F}" type="pres">
      <dgm:prSet presAssocID="{8AA9114C-3175-4150-98B4-677E85DAC5DC}" presName="bgRect" presStyleLbl="bgShp" presStyleIdx="0" presStyleCnt="2"/>
      <dgm:spPr/>
    </dgm:pt>
    <dgm:pt modelId="{EC2F7427-0BE4-41C4-A5DD-87B44554BE3D}" type="pres">
      <dgm:prSet presAssocID="{8AA9114C-3175-4150-98B4-677E85DAC5DC}"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dicine"/>
        </a:ext>
      </dgm:extLst>
    </dgm:pt>
    <dgm:pt modelId="{6B1DEA1D-3FB5-4F8B-B678-88C44FC8414D}" type="pres">
      <dgm:prSet presAssocID="{8AA9114C-3175-4150-98B4-677E85DAC5DC}" presName="spaceRect" presStyleCnt="0"/>
      <dgm:spPr/>
    </dgm:pt>
    <dgm:pt modelId="{AA7C0709-CA11-4A0F-9C0B-DC30689BD1F5}" type="pres">
      <dgm:prSet presAssocID="{8AA9114C-3175-4150-98B4-677E85DAC5DC}" presName="parTx" presStyleLbl="revTx" presStyleIdx="0" presStyleCnt="2">
        <dgm:presLayoutVars>
          <dgm:chMax val="0"/>
          <dgm:chPref val="0"/>
        </dgm:presLayoutVars>
      </dgm:prSet>
      <dgm:spPr/>
    </dgm:pt>
    <dgm:pt modelId="{F9CB52DD-16E2-4FFE-BD5D-B66DB35DA42B}" type="pres">
      <dgm:prSet presAssocID="{4AAD9FA0-03B8-4F79-AC2E-7F9F9FE01FAD}" presName="sibTrans" presStyleCnt="0"/>
      <dgm:spPr/>
    </dgm:pt>
    <dgm:pt modelId="{66C78F62-C739-47BF-8599-22C08AC92166}" type="pres">
      <dgm:prSet presAssocID="{1A621B45-503C-48ED-8D01-C799B76F6D23}" presName="compNode" presStyleCnt="0"/>
      <dgm:spPr/>
    </dgm:pt>
    <dgm:pt modelId="{FD09383F-42F6-4EA6-92B2-91EF9F3A523B}" type="pres">
      <dgm:prSet presAssocID="{1A621B45-503C-48ED-8D01-C799B76F6D23}" presName="bgRect" presStyleLbl="bgShp" presStyleIdx="1" presStyleCnt="2"/>
      <dgm:spPr/>
    </dgm:pt>
    <dgm:pt modelId="{AE7C58EC-E9D6-47A3-B36F-B65B6ACAA7AF}" type="pres">
      <dgm:prSet presAssocID="{1A621B45-503C-48ED-8D01-C799B76F6D2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estions"/>
        </a:ext>
      </dgm:extLst>
    </dgm:pt>
    <dgm:pt modelId="{5A272C80-26B6-4FB4-87A4-96894A435E88}" type="pres">
      <dgm:prSet presAssocID="{1A621B45-503C-48ED-8D01-C799B76F6D23}" presName="spaceRect" presStyleCnt="0"/>
      <dgm:spPr/>
    </dgm:pt>
    <dgm:pt modelId="{85CDC835-5BA2-4BF2-BBA1-CA27B7BF3F57}" type="pres">
      <dgm:prSet presAssocID="{1A621B45-503C-48ED-8D01-C799B76F6D23}" presName="parTx" presStyleLbl="revTx" presStyleIdx="1" presStyleCnt="2">
        <dgm:presLayoutVars>
          <dgm:chMax val="0"/>
          <dgm:chPref val="0"/>
        </dgm:presLayoutVars>
      </dgm:prSet>
      <dgm:spPr/>
    </dgm:pt>
  </dgm:ptLst>
  <dgm:cxnLst>
    <dgm:cxn modelId="{5EE68B5D-8C16-427E-BE78-E27F10885F64}" type="presOf" srcId="{1A621B45-503C-48ED-8D01-C799B76F6D23}" destId="{85CDC835-5BA2-4BF2-BBA1-CA27B7BF3F57}" srcOrd="0" destOrd="0" presId="urn:microsoft.com/office/officeart/2018/2/layout/IconVerticalSolidList"/>
    <dgm:cxn modelId="{BE0EB476-62AD-4E8C-8FAD-98B3CB036F5D}" srcId="{BEBB471F-C80C-4500-86B3-3A565938D703}" destId="{8AA9114C-3175-4150-98B4-677E85DAC5DC}" srcOrd="0" destOrd="0" parTransId="{3D2F374A-37DD-40CA-B329-67569D4F35E3}" sibTransId="{4AAD9FA0-03B8-4F79-AC2E-7F9F9FE01FAD}"/>
    <dgm:cxn modelId="{70AF7783-1BBE-42BD-B873-33A25EAE922D}" type="presOf" srcId="{8AA9114C-3175-4150-98B4-677E85DAC5DC}" destId="{AA7C0709-CA11-4A0F-9C0B-DC30689BD1F5}" srcOrd="0" destOrd="0" presId="urn:microsoft.com/office/officeart/2018/2/layout/IconVerticalSolidList"/>
    <dgm:cxn modelId="{775CAEF4-0090-4424-94C1-FA3D31B43DF2}" type="presOf" srcId="{BEBB471F-C80C-4500-86B3-3A565938D703}" destId="{EE11F3EA-3409-489E-B2EA-F2B8CE198DA5}" srcOrd="0" destOrd="0" presId="urn:microsoft.com/office/officeart/2018/2/layout/IconVerticalSolidList"/>
    <dgm:cxn modelId="{FC94A8F5-80A5-43FC-A8BD-0E4ABAF7C8FA}" srcId="{BEBB471F-C80C-4500-86B3-3A565938D703}" destId="{1A621B45-503C-48ED-8D01-C799B76F6D23}" srcOrd="1" destOrd="0" parTransId="{D14A22E0-A925-4EC1-B2AC-3CADBF84AD3C}" sibTransId="{49946CF8-ADBC-4985-A64B-60CF49A033D3}"/>
    <dgm:cxn modelId="{8D4E6FB7-145D-45FB-9ABD-F5D8618FB4A3}" type="presParOf" srcId="{EE11F3EA-3409-489E-B2EA-F2B8CE198DA5}" destId="{5DBCF252-3CB0-410E-9C79-1BF6B2BD77D5}" srcOrd="0" destOrd="0" presId="urn:microsoft.com/office/officeart/2018/2/layout/IconVerticalSolidList"/>
    <dgm:cxn modelId="{995629C4-25C1-4C50-A934-C2878DA1313E}" type="presParOf" srcId="{5DBCF252-3CB0-410E-9C79-1BF6B2BD77D5}" destId="{C537D56B-74F4-427A-89AD-0A3C34328E2F}" srcOrd="0" destOrd="0" presId="urn:microsoft.com/office/officeart/2018/2/layout/IconVerticalSolidList"/>
    <dgm:cxn modelId="{3C0E41B8-64C6-40EA-B185-A181C4035988}" type="presParOf" srcId="{5DBCF252-3CB0-410E-9C79-1BF6B2BD77D5}" destId="{EC2F7427-0BE4-41C4-A5DD-87B44554BE3D}" srcOrd="1" destOrd="0" presId="urn:microsoft.com/office/officeart/2018/2/layout/IconVerticalSolidList"/>
    <dgm:cxn modelId="{0B989ED9-BF43-46E7-AEEF-38B880E25E9F}" type="presParOf" srcId="{5DBCF252-3CB0-410E-9C79-1BF6B2BD77D5}" destId="{6B1DEA1D-3FB5-4F8B-B678-88C44FC8414D}" srcOrd="2" destOrd="0" presId="urn:microsoft.com/office/officeart/2018/2/layout/IconVerticalSolidList"/>
    <dgm:cxn modelId="{E233C1BE-2CE2-4CCB-ACAE-90F2F9297E2B}" type="presParOf" srcId="{5DBCF252-3CB0-410E-9C79-1BF6B2BD77D5}" destId="{AA7C0709-CA11-4A0F-9C0B-DC30689BD1F5}" srcOrd="3" destOrd="0" presId="urn:microsoft.com/office/officeart/2018/2/layout/IconVerticalSolidList"/>
    <dgm:cxn modelId="{E1F65376-F698-4534-97CA-8E4640BF9DDF}" type="presParOf" srcId="{EE11F3EA-3409-489E-B2EA-F2B8CE198DA5}" destId="{F9CB52DD-16E2-4FFE-BD5D-B66DB35DA42B}" srcOrd="1" destOrd="0" presId="urn:microsoft.com/office/officeart/2018/2/layout/IconVerticalSolidList"/>
    <dgm:cxn modelId="{BD58CDFB-964F-4193-963C-9B27537299F5}" type="presParOf" srcId="{EE11F3EA-3409-489E-B2EA-F2B8CE198DA5}" destId="{66C78F62-C739-47BF-8599-22C08AC92166}" srcOrd="2" destOrd="0" presId="urn:microsoft.com/office/officeart/2018/2/layout/IconVerticalSolidList"/>
    <dgm:cxn modelId="{48714842-5E27-4230-9BEF-02D121D98755}" type="presParOf" srcId="{66C78F62-C739-47BF-8599-22C08AC92166}" destId="{FD09383F-42F6-4EA6-92B2-91EF9F3A523B}" srcOrd="0" destOrd="0" presId="urn:microsoft.com/office/officeart/2018/2/layout/IconVerticalSolidList"/>
    <dgm:cxn modelId="{ACA980ED-433F-4321-B5CC-862AF259686F}" type="presParOf" srcId="{66C78F62-C739-47BF-8599-22C08AC92166}" destId="{AE7C58EC-E9D6-47A3-B36F-B65B6ACAA7AF}" srcOrd="1" destOrd="0" presId="urn:microsoft.com/office/officeart/2018/2/layout/IconVerticalSolidList"/>
    <dgm:cxn modelId="{F375E173-C4A1-40F6-BE1A-FB585A125BAA}" type="presParOf" srcId="{66C78F62-C739-47BF-8599-22C08AC92166}" destId="{5A272C80-26B6-4FB4-87A4-96894A435E88}" srcOrd="2" destOrd="0" presId="urn:microsoft.com/office/officeart/2018/2/layout/IconVerticalSolidList"/>
    <dgm:cxn modelId="{C50E0CDF-63D5-4959-83B2-062764F1F6F8}" type="presParOf" srcId="{66C78F62-C739-47BF-8599-22C08AC92166}" destId="{85CDC835-5BA2-4BF2-BBA1-CA27B7BF3F57}"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50EAF-5857-41D4-B9AA-3495F93962E2}">
      <dsp:nvSpPr>
        <dsp:cNvPr id="0" name=""/>
        <dsp:cNvSpPr/>
      </dsp:nvSpPr>
      <dsp:spPr>
        <a:xfrm>
          <a:off x="0" y="601"/>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575C65-BFAE-4E75-88B0-98B8F64AFE62}">
      <dsp:nvSpPr>
        <dsp:cNvPr id="0" name=""/>
        <dsp:cNvSpPr/>
      </dsp:nvSpPr>
      <dsp:spPr>
        <a:xfrm>
          <a:off x="425781" y="317298"/>
          <a:ext cx="774148" cy="77414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8BE2B12-B906-479E-8C83-27D1BF1630CF}">
      <dsp:nvSpPr>
        <dsp:cNvPr id="0" name=""/>
        <dsp:cNvSpPr/>
      </dsp:nvSpPr>
      <dsp:spPr>
        <a:xfrm>
          <a:off x="1625711" y="601"/>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nl-NL" sz="2500" kern="1200"/>
            <a:t>Van indicatie tot aflevering</a:t>
          </a:r>
          <a:endParaRPr lang="en-US" sz="2500" kern="1200"/>
        </a:p>
      </dsp:txBody>
      <dsp:txXfrm>
        <a:off x="1625711" y="601"/>
        <a:ext cx="3981338" cy="1407541"/>
      </dsp:txXfrm>
    </dsp:sp>
    <dsp:sp modelId="{58D479EF-DC5F-4E36-91D7-2300148B0B35}">
      <dsp:nvSpPr>
        <dsp:cNvPr id="0" name=""/>
        <dsp:cNvSpPr/>
      </dsp:nvSpPr>
      <dsp:spPr>
        <a:xfrm>
          <a:off x="0" y="1760029"/>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A3D84F-CCA0-44C8-8161-FE88304096E8}">
      <dsp:nvSpPr>
        <dsp:cNvPr id="0" name=""/>
        <dsp:cNvSpPr/>
      </dsp:nvSpPr>
      <dsp:spPr>
        <a:xfrm>
          <a:off x="425781" y="2076725"/>
          <a:ext cx="774148" cy="77414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CD48077-B860-4BBC-A861-73C291BACC5C}">
      <dsp:nvSpPr>
        <dsp:cNvPr id="0" name=""/>
        <dsp:cNvSpPr/>
      </dsp:nvSpPr>
      <dsp:spPr>
        <a:xfrm>
          <a:off x="1625711" y="1760029"/>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nl-NL" sz="2500" kern="1200"/>
            <a:t>Controle en veiligheid</a:t>
          </a:r>
          <a:endParaRPr lang="en-US" sz="2500" kern="1200"/>
        </a:p>
      </dsp:txBody>
      <dsp:txXfrm>
        <a:off x="1625711" y="1760029"/>
        <a:ext cx="3981338" cy="1407541"/>
      </dsp:txXfrm>
    </dsp:sp>
    <dsp:sp modelId="{D6EF263B-D741-4528-A90A-202CE9761275}">
      <dsp:nvSpPr>
        <dsp:cNvPr id="0" name=""/>
        <dsp:cNvSpPr/>
      </dsp:nvSpPr>
      <dsp:spPr>
        <a:xfrm>
          <a:off x="0" y="3519456"/>
          <a:ext cx="5607050" cy="140754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837D15-343A-458F-A35F-69E9ECDC7C7F}">
      <dsp:nvSpPr>
        <dsp:cNvPr id="0" name=""/>
        <dsp:cNvSpPr/>
      </dsp:nvSpPr>
      <dsp:spPr>
        <a:xfrm>
          <a:off x="425781" y="3836153"/>
          <a:ext cx="774148" cy="77414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618E280-0168-4705-9C94-D9A668228392}">
      <dsp:nvSpPr>
        <dsp:cNvPr id="0" name=""/>
        <dsp:cNvSpPr/>
      </dsp:nvSpPr>
      <dsp:spPr>
        <a:xfrm>
          <a:off x="1625711" y="3519456"/>
          <a:ext cx="3981338" cy="14075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8965" tIns="148965" rIns="148965" bIns="148965" numCol="1" spcCol="1270" anchor="ctr" anchorCtr="0">
          <a:noAutofit/>
        </a:bodyPr>
        <a:lstStyle/>
        <a:p>
          <a:pPr marL="0" lvl="0" indent="0" algn="l" defTabSz="1111250">
            <a:lnSpc>
              <a:spcPct val="90000"/>
            </a:lnSpc>
            <a:spcBef>
              <a:spcPct val="0"/>
            </a:spcBef>
            <a:spcAft>
              <a:spcPct val="35000"/>
            </a:spcAft>
            <a:buNone/>
          </a:pPr>
          <a:r>
            <a:rPr lang="nl-NL" sz="2500" kern="1200"/>
            <a:t>De informatiefolder! </a:t>
          </a:r>
          <a:endParaRPr lang="en-US" sz="2500" kern="1200"/>
        </a:p>
      </dsp:txBody>
      <dsp:txXfrm>
        <a:off x="1625711" y="3519456"/>
        <a:ext cx="3981338" cy="14075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33C6C8-B760-4BB6-901D-48C84903A1D6}">
      <dsp:nvSpPr>
        <dsp:cNvPr id="0" name=""/>
        <dsp:cNvSpPr/>
      </dsp:nvSpPr>
      <dsp:spPr>
        <a:xfrm>
          <a:off x="2520237" y="20987"/>
          <a:ext cx="1784250" cy="1784250"/>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A86313-1ACC-4AAF-AEEF-C65FFC43041C}">
      <dsp:nvSpPr>
        <dsp:cNvPr id="0" name=""/>
        <dsp:cNvSpPr/>
      </dsp:nvSpPr>
      <dsp:spPr>
        <a:xfrm>
          <a:off x="2900487" y="401237"/>
          <a:ext cx="1023750" cy="10237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AEF51BC-833D-49C3-91D0-7F9AD687CBCD}">
      <dsp:nvSpPr>
        <dsp:cNvPr id="0" name=""/>
        <dsp:cNvSpPr/>
      </dsp:nvSpPr>
      <dsp:spPr>
        <a:xfrm>
          <a:off x="1949862" y="2360987"/>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nl-NL" sz="2700" kern="1200"/>
            <a:t>Polyfarmacie</a:t>
          </a:r>
          <a:endParaRPr lang="en-US" sz="2700" kern="1200"/>
        </a:p>
      </dsp:txBody>
      <dsp:txXfrm>
        <a:off x="1949862" y="2360987"/>
        <a:ext cx="2925000" cy="720000"/>
      </dsp:txXfrm>
    </dsp:sp>
    <dsp:sp modelId="{BDAA8A6C-4BD8-4DEC-8520-4E7E8F7E5453}">
      <dsp:nvSpPr>
        <dsp:cNvPr id="0" name=""/>
        <dsp:cNvSpPr/>
      </dsp:nvSpPr>
      <dsp:spPr>
        <a:xfrm>
          <a:off x="5957112" y="20987"/>
          <a:ext cx="1784250" cy="1784250"/>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3F1FB7-C113-4C46-ABE5-86F978190335}">
      <dsp:nvSpPr>
        <dsp:cNvPr id="0" name=""/>
        <dsp:cNvSpPr/>
      </dsp:nvSpPr>
      <dsp:spPr>
        <a:xfrm>
          <a:off x="6337362" y="401237"/>
          <a:ext cx="1023750" cy="10237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28D28C6-D8C0-444C-BD25-B7C448B269BB}">
      <dsp:nvSpPr>
        <dsp:cNvPr id="0" name=""/>
        <dsp:cNvSpPr/>
      </dsp:nvSpPr>
      <dsp:spPr>
        <a:xfrm>
          <a:off x="5386737" y="2360987"/>
          <a:ext cx="2925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200150">
            <a:lnSpc>
              <a:spcPct val="90000"/>
            </a:lnSpc>
            <a:spcBef>
              <a:spcPct val="0"/>
            </a:spcBef>
            <a:spcAft>
              <a:spcPct val="35000"/>
            </a:spcAft>
            <a:buNone/>
            <a:defRPr cap="all"/>
          </a:pPr>
          <a:r>
            <a:rPr lang="nl-NL" sz="2700" kern="1200"/>
            <a:t>Verdieping antipsychotica</a:t>
          </a:r>
          <a:endParaRPr lang="en-US" sz="2700" kern="1200"/>
        </a:p>
      </dsp:txBody>
      <dsp:txXfrm>
        <a:off x="5386737" y="2360987"/>
        <a:ext cx="292500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A271D0-D5D7-4A82-B9E2-E4773FE1CB10}">
      <dsp:nvSpPr>
        <dsp:cNvPr id="0" name=""/>
        <dsp:cNvSpPr/>
      </dsp:nvSpPr>
      <dsp:spPr>
        <a:xfrm>
          <a:off x="0" y="644"/>
          <a:ext cx="6151562" cy="150730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76FBA5-8A83-4D4E-9311-A5074B863D70}">
      <dsp:nvSpPr>
        <dsp:cNvPr id="0" name=""/>
        <dsp:cNvSpPr/>
      </dsp:nvSpPr>
      <dsp:spPr>
        <a:xfrm>
          <a:off x="455959" y="339787"/>
          <a:ext cx="829016" cy="8290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7BA40A2-6801-441A-B1AE-8C9840BD086B}">
      <dsp:nvSpPr>
        <dsp:cNvPr id="0" name=""/>
        <dsp:cNvSpPr/>
      </dsp:nvSpPr>
      <dsp:spPr>
        <a:xfrm>
          <a:off x="1740935" y="644"/>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755650">
            <a:lnSpc>
              <a:spcPct val="90000"/>
            </a:lnSpc>
            <a:spcBef>
              <a:spcPct val="0"/>
            </a:spcBef>
            <a:spcAft>
              <a:spcPct val="35000"/>
            </a:spcAft>
            <a:buNone/>
          </a:pPr>
          <a:r>
            <a:rPr lang="nl-NL" sz="1700" kern="1200"/>
            <a:t>Via arts of psychiater medicatie </a:t>
          </a:r>
          <a:r>
            <a:rPr lang="nl-NL" sz="1700" kern="1200">
              <a:sym typeface="Wingdings" panose="05000000000000000000" pitchFamily="2" charset="2"/>
            </a:rPr>
            <a:t></a:t>
          </a:r>
          <a:r>
            <a:rPr lang="nl-NL" sz="1700" kern="1200"/>
            <a:t> antipsychoticum </a:t>
          </a:r>
          <a:endParaRPr lang="en-US" sz="1700" kern="1200"/>
        </a:p>
      </dsp:txBody>
      <dsp:txXfrm>
        <a:off x="1740935" y="644"/>
        <a:ext cx="4410627" cy="1507303"/>
      </dsp:txXfrm>
    </dsp:sp>
    <dsp:sp modelId="{56317074-F3EC-4AEB-824C-0019256E1183}">
      <dsp:nvSpPr>
        <dsp:cNvPr id="0" name=""/>
        <dsp:cNvSpPr/>
      </dsp:nvSpPr>
      <dsp:spPr>
        <a:xfrm>
          <a:off x="0" y="1884773"/>
          <a:ext cx="6151562" cy="150730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F2D2BD-CF5F-4AA0-80FC-7391FD09D5F4}">
      <dsp:nvSpPr>
        <dsp:cNvPr id="0" name=""/>
        <dsp:cNvSpPr/>
      </dsp:nvSpPr>
      <dsp:spPr>
        <a:xfrm>
          <a:off x="455959" y="2223916"/>
          <a:ext cx="829016" cy="8290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A7D773-C3EC-4815-9109-1B9395259827}">
      <dsp:nvSpPr>
        <dsp:cNvPr id="0" name=""/>
        <dsp:cNvSpPr/>
      </dsp:nvSpPr>
      <dsp:spPr>
        <a:xfrm>
          <a:off x="1740935" y="1884773"/>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755650">
            <a:lnSpc>
              <a:spcPct val="90000"/>
            </a:lnSpc>
            <a:spcBef>
              <a:spcPct val="0"/>
            </a:spcBef>
            <a:spcAft>
              <a:spcPct val="35000"/>
            </a:spcAft>
            <a:buNone/>
          </a:pPr>
          <a:r>
            <a:rPr lang="nl-NL" sz="1700" kern="1200"/>
            <a:t>Antipsychoticum heeft geen genezende werking, het neemt de oorzaak van de psychose dus niet weg en lossen achterliggende problemen niet op!</a:t>
          </a:r>
          <a:endParaRPr lang="en-US" sz="1700" kern="1200"/>
        </a:p>
      </dsp:txBody>
      <dsp:txXfrm>
        <a:off x="1740935" y="1884773"/>
        <a:ext cx="4410627" cy="1507303"/>
      </dsp:txXfrm>
    </dsp:sp>
    <dsp:sp modelId="{C5661765-EBB1-436F-84D6-BDBDB94056F1}">
      <dsp:nvSpPr>
        <dsp:cNvPr id="0" name=""/>
        <dsp:cNvSpPr/>
      </dsp:nvSpPr>
      <dsp:spPr>
        <a:xfrm>
          <a:off x="0" y="3768902"/>
          <a:ext cx="6151562" cy="150730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16D592-DB98-47DF-9055-843F1F57770C}">
      <dsp:nvSpPr>
        <dsp:cNvPr id="0" name=""/>
        <dsp:cNvSpPr/>
      </dsp:nvSpPr>
      <dsp:spPr>
        <a:xfrm>
          <a:off x="455959" y="4108045"/>
          <a:ext cx="829016" cy="8290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878C49E-6C30-42C4-BB2C-56F449A7C4EB}">
      <dsp:nvSpPr>
        <dsp:cNvPr id="0" name=""/>
        <dsp:cNvSpPr/>
      </dsp:nvSpPr>
      <dsp:spPr>
        <a:xfrm>
          <a:off x="1740935" y="3768902"/>
          <a:ext cx="4410627" cy="15073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523" tIns="159523" rIns="159523" bIns="159523" numCol="1" spcCol="1270" anchor="ctr" anchorCtr="0">
          <a:noAutofit/>
        </a:bodyPr>
        <a:lstStyle/>
        <a:p>
          <a:pPr marL="0" lvl="0" indent="0" algn="l" defTabSz="755650">
            <a:lnSpc>
              <a:spcPct val="90000"/>
            </a:lnSpc>
            <a:spcBef>
              <a:spcPct val="0"/>
            </a:spcBef>
            <a:spcAft>
              <a:spcPct val="35000"/>
            </a:spcAft>
            <a:buNone/>
          </a:pPr>
          <a:r>
            <a:rPr lang="nl-NL" sz="1700" kern="1200"/>
            <a:t>De medicatie zorgt ervoor dat angst en agitatie worden gedempt. Dit kan je helpen weer meer controle te krijgen op je leven, zeker als je merkt dat de psychotische symptomen voor veel stress en angst zorgen.</a:t>
          </a:r>
          <a:endParaRPr lang="en-US" sz="1700" kern="1200"/>
        </a:p>
      </dsp:txBody>
      <dsp:txXfrm>
        <a:off x="1740935" y="3768902"/>
        <a:ext cx="4410627" cy="15073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7D56B-74F4-427A-89AD-0A3C34328E2F}">
      <dsp:nvSpPr>
        <dsp:cNvPr id="0" name=""/>
        <dsp:cNvSpPr/>
      </dsp:nvSpPr>
      <dsp:spPr>
        <a:xfrm>
          <a:off x="0" y="857488"/>
          <a:ext cx="6151562" cy="15830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2F7427-0BE4-41C4-A5DD-87B44554BE3D}">
      <dsp:nvSpPr>
        <dsp:cNvPr id="0" name=""/>
        <dsp:cNvSpPr/>
      </dsp:nvSpPr>
      <dsp:spPr>
        <a:xfrm>
          <a:off x="478874" y="1213675"/>
          <a:ext cx="870680" cy="8706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A7C0709-CA11-4A0F-9C0B-DC30689BD1F5}">
      <dsp:nvSpPr>
        <dsp:cNvPr id="0" name=""/>
        <dsp:cNvSpPr/>
      </dsp:nvSpPr>
      <dsp:spPr>
        <a:xfrm>
          <a:off x="1828428" y="857488"/>
          <a:ext cx="4323134" cy="158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540" tIns="167540" rIns="167540" bIns="167540" numCol="1" spcCol="1270" anchor="ctr" anchorCtr="0">
          <a:noAutofit/>
        </a:bodyPr>
        <a:lstStyle/>
        <a:p>
          <a:pPr marL="0" lvl="0" indent="0" algn="l" defTabSz="1111250">
            <a:lnSpc>
              <a:spcPct val="90000"/>
            </a:lnSpc>
            <a:spcBef>
              <a:spcPct val="0"/>
            </a:spcBef>
            <a:spcAft>
              <a:spcPct val="35000"/>
            </a:spcAft>
            <a:buNone/>
          </a:pPr>
          <a:r>
            <a:rPr lang="nl-NL" sz="2500" kern="1200" dirty="0"/>
            <a:t>Kritische beroepssituatie hoofdstuk 11 medicatie</a:t>
          </a:r>
          <a:endParaRPr lang="en-US" sz="2500" kern="1200" dirty="0"/>
        </a:p>
      </dsp:txBody>
      <dsp:txXfrm>
        <a:off x="1828428" y="857488"/>
        <a:ext cx="4323134" cy="1583055"/>
      </dsp:txXfrm>
    </dsp:sp>
    <dsp:sp modelId="{FD09383F-42F6-4EA6-92B2-91EF9F3A523B}">
      <dsp:nvSpPr>
        <dsp:cNvPr id="0" name=""/>
        <dsp:cNvSpPr/>
      </dsp:nvSpPr>
      <dsp:spPr>
        <a:xfrm>
          <a:off x="0" y="2836306"/>
          <a:ext cx="6151562" cy="158305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7C58EC-E9D6-47A3-B36F-B65B6ACAA7AF}">
      <dsp:nvSpPr>
        <dsp:cNvPr id="0" name=""/>
        <dsp:cNvSpPr/>
      </dsp:nvSpPr>
      <dsp:spPr>
        <a:xfrm>
          <a:off x="478874" y="3192494"/>
          <a:ext cx="870680" cy="8706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CDC835-5BA2-4BF2-BBA1-CA27B7BF3F57}">
      <dsp:nvSpPr>
        <dsp:cNvPr id="0" name=""/>
        <dsp:cNvSpPr/>
      </dsp:nvSpPr>
      <dsp:spPr>
        <a:xfrm>
          <a:off x="1828428" y="2836306"/>
          <a:ext cx="4323134" cy="1583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7540" tIns="167540" rIns="167540" bIns="167540" numCol="1" spcCol="1270" anchor="ctr" anchorCtr="0">
          <a:noAutofit/>
        </a:bodyPr>
        <a:lstStyle/>
        <a:p>
          <a:pPr marL="0" lvl="0" indent="0" algn="l" defTabSz="1111250">
            <a:lnSpc>
              <a:spcPct val="90000"/>
            </a:lnSpc>
            <a:spcBef>
              <a:spcPct val="0"/>
            </a:spcBef>
            <a:spcAft>
              <a:spcPct val="35000"/>
            </a:spcAft>
            <a:buNone/>
          </a:pPr>
          <a:r>
            <a:rPr lang="nl-NL" sz="2500" kern="1200"/>
            <a:t>Vragen? </a:t>
          </a:r>
          <a:endParaRPr lang="en-US" sz="2500" kern="1200"/>
        </a:p>
      </dsp:txBody>
      <dsp:txXfrm>
        <a:off x="1828428" y="2836306"/>
        <a:ext cx="4323134" cy="158305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1160EA64-D806-43AC-9DF2-F8C432F32B4C}" type="datetimeFigureOut">
              <a:rPr lang="en-US" dirty="0"/>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12/16/2019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4F7D4976-E339-4826-83B7-FBD03F55ECF8}" type="datetimeFigureOut">
              <a:rPr lang="en-US" dirty="0"/>
              <a:t>12/16/2019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nl-NL"/>
              <a:t>Klik om stijl te bewerken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D1BE4249-C0D0-4B06-8692-E8BB871AF643}" type="datetimeFigureOut">
              <a:rPr lang="en-US" dirty="0"/>
              <a:t>12/16/2019</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12/16/2019</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12/16/2019</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33E349-DF73-4C8F-A8B5-EE9DFFBC5A66}"/>
              </a:ext>
            </a:extLst>
          </p:cNvPr>
          <p:cNvSpPr>
            <a:spLocks noGrp="1"/>
          </p:cNvSpPr>
          <p:nvPr>
            <p:ph type="ctrTitle"/>
          </p:nvPr>
        </p:nvSpPr>
        <p:spPr/>
        <p:txBody>
          <a:bodyPr/>
          <a:lstStyle/>
          <a:p>
            <a:r>
              <a:rPr lang="nl-NL" dirty="0"/>
              <a:t>Beperkingen en stoornissen</a:t>
            </a:r>
          </a:p>
        </p:txBody>
      </p:sp>
      <p:sp>
        <p:nvSpPr>
          <p:cNvPr id="3" name="Ondertitel 2">
            <a:extLst>
              <a:ext uri="{FF2B5EF4-FFF2-40B4-BE49-F238E27FC236}">
                <a16:creationId xmlns:a16="http://schemas.microsoft.com/office/drawing/2014/main" id="{B9877CC7-FA0D-4E59-AB40-5703E436D674}"/>
              </a:ext>
            </a:extLst>
          </p:cNvPr>
          <p:cNvSpPr>
            <a:spLocks noGrp="1"/>
          </p:cNvSpPr>
          <p:nvPr>
            <p:ph type="subTitle" idx="1"/>
          </p:nvPr>
        </p:nvSpPr>
        <p:spPr/>
        <p:txBody>
          <a:bodyPr/>
          <a:lstStyle/>
          <a:p>
            <a:r>
              <a:rPr lang="nl-NL" dirty="0"/>
              <a:t>Les vijf</a:t>
            </a:r>
          </a:p>
        </p:txBody>
      </p:sp>
    </p:spTree>
    <p:extLst>
      <p:ext uri="{BB962C8B-B14F-4D97-AF65-F5344CB8AC3E}">
        <p14:creationId xmlns:p14="http://schemas.microsoft.com/office/powerpoint/2010/main" val="1308723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6F3D4A-AE32-4CEE-A799-291EDBEDC82C}"/>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a:solidFill>
                  <a:schemeClr val="tx1"/>
                </a:solidFill>
              </a:rPr>
              <a:t>Antidepressiva</a:t>
            </a:r>
          </a:p>
        </p:txBody>
      </p:sp>
      <p:sp>
        <p:nvSpPr>
          <p:cNvPr id="14"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1B38C3C3-0A23-4CE6-8299-960E1DBC2D5B}"/>
              </a:ext>
            </a:extLst>
          </p:cNvPr>
          <p:cNvSpPr>
            <a:spLocks noGrp="1"/>
          </p:cNvSpPr>
          <p:nvPr>
            <p:ph idx="1"/>
          </p:nvPr>
        </p:nvSpPr>
        <p:spPr>
          <a:xfrm>
            <a:off x="6049182" y="802638"/>
            <a:ext cx="5408696" cy="5252722"/>
          </a:xfrm>
        </p:spPr>
        <p:txBody>
          <a:bodyPr anchor="ctr">
            <a:normAutofit/>
          </a:bodyPr>
          <a:lstStyle/>
          <a:p>
            <a:r>
              <a:rPr lang="nl-NL">
                <a:solidFill>
                  <a:schemeClr val="bg1"/>
                </a:solidFill>
              </a:rPr>
              <a:t>Wanneer je last hebt van een sombere stemming of depressieve gevoelens en gedachtes, kan het zijn dat je een antidepressivum krijgt voorgeschreven. </a:t>
            </a:r>
          </a:p>
          <a:p>
            <a:endParaRPr lang="nl-NL">
              <a:solidFill>
                <a:schemeClr val="bg1"/>
              </a:solidFill>
            </a:endParaRPr>
          </a:p>
          <a:p>
            <a:r>
              <a:rPr lang="nl-NL">
                <a:solidFill>
                  <a:schemeClr val="bg1"/>
                </a:solidFill>
              </a:rPr>
              <a:t>Antidepressiva hebben effect op bepaalde stoffen in de hersenen waardoor depressieve klachten vaak verminderen. Het duurt meestal twee tot zes weken voor de medicatie aanslaat</a:t>
            </a:r>
          </a:p>
        </p:txBody>
      </p:sp>
    </p:spTree>
    <p:extLst>
      <p:ext uri="{BB962C8B-B14F-4D97-AF65-F5344CB8AC3E}">
        <p14:creationId xmlns:p14="http://schemas.microsoft.com/office/powerpoint/2010/main" val="3173542123"/>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ED3D53-7B93-43B3-BFE4-888D5BE48621}"/>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a:solidFill>
                  <a:schemeClr val="tx1"/>
                </a:solidFill>
              </a:rPr>
              <a:t>antidepressiva</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3848A148-A074-4584-8A27-96FFD61CE5F5}"/>
              </a:ext>
            </a:extLst>
          </p:cNvPr>
          <p:cNvSpPr>
            <a:spLocks noGrp="1"/>
          </p:cNvSpPr>
          <p:nvPr>
            <p:ph idx="1"/>
          </p:nvPr>
        </p:nvSpPr>
        <p:spPr>
          <a:xfrm>
            <a:off x="6049182" y="802638"/>
            <a:ext cx="5408696" cy="5252722"/>
          </a:xfrm>
        </p:spPr>
        <p:txBody>
          <a:bodyPr anchor="ctr">
            <a:normAutofit/>
          </a:bodyPr>
          <a:lstStyle/>
          <a:p>
            <a:pPr algn="ctr"/>
            <a:r>
              <a:rPr lang="nl-NL" dirty="0">
                <a:solidFill>
                  <a:schemeClr val="bg1"/>
                </a:solidFill>
              </a:rPr>
              <a:t>Ze worden veelal toegediend in de vorm van tabletten en capsules, soms ook in vloeibare vorm. </a:t>
            </a:r>
          </a:p>
          <a:p>
            <a:pPr algn="ctr"/>
            <a:endParaRPr lang="nl-NL" dirty="0">
              <a:solidFill>
                <a:schemeClr val="bg1"/>
              </a:solidFill>
            </a:endParaRPr>
          </a:p>
          <a:p>
            <a:pPr algn="ctr"/>
            <a:r>
              <a:rPr lang="nl-NL" dirty="0">
                <a:solidFill>
                  <a:schemeClr val="bg1"/>
                </a:solidFill>
              </a:rPr>
              <a:t>Dit type medicatie heeft effect op de neurotransmitters serotonine en noradrenaline, die betrokken zijn bij de regulatie van stemming en emoties. </a:t>
            </a:r>
          </a:p>
          <a:p>
            <a:pPr algn="ctr"/>
            <a:endParaRPr lang="nl-NL" dirty="0">
              <a:solidFill>
                <a:schemeClr val="bg1"/>
              </a:solidFill>
            </a:endParaRPr>
          </a:p>
          <a:p>
            <a:pPr marL="0" indent="0" algn="ctr">
              <a:buNone/>
            </a:pPr>
            <a:r>
              <a:rPr lang="nl-NL" dirty="0">
                <a:solidFill>
                  <a:schemeClr val="bg1"/>
                </a:solidFill>
              </a:rPr>
              <a:t>Uit onderzoek is bekend dat een tekort aan deze neurotransmitters kan leiden tot depressie- en angstklachten. Wat precies de oorzaak is van zo’n tekort is daarentegen een stuk complexer. Meerdere factoren, waaronder genetische-, sociale- én omgevingsfactoren, spelen hierbij een rol.</a:t>
            </a:r>
          </a:p>
        </p:txBody>
      </p:sp>
    </p:spTree>
    <p:extLst>
      <p:ext uri="{BB962C8B-B14F-4D97-AF65-F5344CB8AC3E}">
        <p14:creationId xmlns:p14="http://schemas.microsoft.com/office/powerpoint/2010/main" val="1740021569"/>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AADDAA-B3BD-4E44-A166-EAAFABEB30A4}"/>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a:solidFill>
                  <a:schemeClr val="tx1"/>
                </a:solidFill>
              </a:rPr>
              <a:t>Benzodiazepines</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DC3A5C5E-0893-4EF8-A931-412281D996B7}"/>
              </a:ext>
            </a:extLst>
          </p:cNvPr>
          <p:cNvSpPr>
            <a:spLocks noGrp="1"/>
          </p:cNvSpPr>
          <p:nvPr>
            <p:ph idx="1"/>
          </p:nvPr>
        </p:nvSpPr>
        <p:spPr>
          <a:xfrm>
            <a:off x="6049182" y="802638"/>
            <a:ext cx="5408696" cy="5252722"/>
          </a:xfrm>
        </p:spPr>
        <p:txBody>
          <a:bodyPr anchor="ctr">
            <a:normAutofit/>
          </a:bodyPr>
          <a:lstStyle/>
          <a:p>
            <a:r>
              <a:rPr lang="nl-NL">
                <a:solidFill>
                  <a:schemeClr val="bg1"/>
                </a:solidFill>
              </a:rPr>
              <a:t>Benzodiazepinen, in spreektaal benzo’s genoemd, zijn medicijnen met een rustgevende en ontspannende werking. Benzodiazepinen worden in de volksmond ook aangeduid als: slaappillen, kalmeringsmiddelen, pammetjes (de naam eindigt meestal op ‘pam’), of met de merknamen Seresta of Valium. </a:t>
            </a:r>
          </a:p>
          <a:p>
            <a:r>
              <a:rPr lang="nl-NL">
                <a:solidFill>
                  <a:schemeClr val="bg1"/>
                </a:solidFill>
              </a:rPr>
              <a:t>Benzodiazepinen worden vaak voor een korte periode voorgeschreven wanneer je veel last hebt van angst of onrust, of wanneer je slaapproblemen hebt.</a:t>
            </a:r>
          </a:p>
        </p:txBody>
      </p:sp>
    </p:spTree>
    <p:extLst>
      <p:ext uri="{BB962C8B-B14F-4D97-AF65-F5344CB8AC3E}">
        <p14:creationId xmlns:p14="http://schemas.microsoft.com/office/powerpoint/2010/main" val="3541668765"/>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BB2245-40EC-4C12-808C-8F5B78C5224D}"/>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a:solidFill>
                  <a:schemeClr val="tx1"/>
                </a:solidFill>
              </a:rPr>
              <a:t>Benzodiazepines</a:t>
            </a:r>
          </a:p>
        </p:txBody>
      </p:sp>
      <p:sp>
        <p:nvSpPr>
          <p:cNvPr id="8"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C896D514-7960-4D0A-B5F4-BD14B715E7DB}"/>
              </a:ext>
            </a:extLst>
          </p:cNvPr>
          <p:cNvSpPr>
            <a:spLocks noGrp="1"/>
          </p:cNvSpPr>
          <p:nvPr>
            <p:ph idx="1"/>
          </p:nvPr>
        </p:nvSpPr>
        <p:spPr>
          <a:xfrm>
            <a:off x="6049182" y="802638"/>
            <a:ext cx="5408696" cy="5252722"/>
          </a:xfrm>
        </p:spPr>
        <p:txBody>
          <a:bodyPr anchor="ctr">
            <a:normAutofit/>
          </a:bodyPr>
          <a:lstStyle/>
          <a:p>
            <a:pPr algn="ctr"/>
            <a:r>
              <a:rPr lang="nl-NL" dirty="0">
                <a:solidFill>
                  <a:schemeClr val="bg1"/>
                </a:solidFill>
              </a:rPr>
              <a:t>Genezen niet, dus goed kijken naar de achterliggende oorzaken!</a:t>
            </a:r>
          </a:p>
          <a:p>
            <a:pPr algn="ctr"/>
            <a:r>
              <a:rPr lang="nl-NL" dirty="0">
                <a:solidFill>
                  <a:schemeClr val="bg1"/>
                </a:solidFill>
              </a:rPr>
              <a:t>Verslavende werking</a:t>
            </a:r>
          </a:p>
          <a:p>
            <a:pPr algn="ctr"/>
            <a:endParaRPr lang="nl-NL" dirty="0">
              <a:solidFill>
                <a:schemeClr val="bg1"/>
              </a:solidFill>
            </a:endParaRPr>
          </a:p>
          <a:p>
            <a:pPr algn="ctr"/>
            <a:r>
              <a:rPr lang="nl-NL" dirty="0">
                <a:solidFill>
                  <a:schemeClr val="bg1"/>
                </a:solidFill>
              </a:rPr>
              <a:t>Benzodiazepinen werken kalmerend en vlakken emoties af. Ze werken vooral bij meer chronische angst of spanning. Bij paniekaanvallen werken ze minder goed. Ook hier geldt dat na verloop van tijd gewenning op treedt en afhankelijkheid kan ontstaan. </a:t>
            </a:r>
          </a:p>
        </p:txBody>
      </p:sp>
    </p:spTree>
    <p:extLst>
      <p:ext uri="{BB962C8B-B14F-4D97-AF65-F5344CB8AC3E}">
        <p14:creationId xmlns:p14="http://schemas.microsoft.com/office/powerpoint/2010/main" val="1469499658"/>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B7632B-6E4C-458E-B49A-8FDDFAF4F8D2}"/>
              </a:ext>
            </a:extLst>
          </p:cNvPr>
          <p:cNvSpPr>
            <a:spLocks noGrp="1"/>
          </p:cNvSpPr>
          <p:nvPr>
            <p:ph type="title"/>
          </p:nvPr>
        </p:nvSpPr>
        <p:spPr>
          <a:xfrm>
            <a:off x="2231136" y="964692"/>
            <a:ext cx="7729728" cy="1188720"/>
          </a:xfrm>
        </p:spPr>
        <p:txBody>
          <a:bodyPr/>
          <a:lstStyle/>
          <a:p>
            <a:r>
              <a:rPr lang="nl-NL"/>
              <a:t>opdracht</a:t>
            </a:r>
            <a:endParaRPr lang="nl-NL" dirty="0"/>
          </a:p>
        </p:txBody>
      </p:sp>
      <p:sp>
        <p:nvSpPr>
          <p:cNvPr id="3" name="Tijdelijke aanduiding voor inhoud 2">
            <a:extLst>
              <a:ext uri="{FF2B5EF4-FFF2-40B4-BE49-F238E27FC236}">
                <a16:creationId xmlns:a16="http://schemas.microsoft.com/office/drawing/2014/main" id="{2D1049F2-3AF6-4470-B7BE-DAB20764CC7C}"/>
              </a:ext>
            </a:extLst>
          </p:cNvPr>
          <p:cNvSpPr>
            <a:spLocks noGrp="1"/>
          </p:cNvSpPr>
          <p:nvPr>
            <p:ph idx="1"/>
          </p:nvPr>
        </p:nvSpPr>
        <p:spPr>
          <a:xfrm>
            <a:off x="2231136" y="2638044"/>
            <a:ext cx="7729728" cy="3101983"/>
          </a:xfrm>
        </p:spPr>
        <p:txBody>
          <a:bodyPr>
            <a:normAutofit/>
          </a:bodyPr>
          <a:lstStyle/>
          <a:p>
            <a:endParaRPr lang="nl-NL" sz="2400" b="1" dirty="0"/>
          </a:p>
          <a:p>
            <a:r>
              <a:rPr lang="nl-NL" sz="2400" b="1" dirty="0"/>
              <a:t>Kritische beroepssituatie hoofdstuk 11 medicatie</a:t>
            </a:r>
          </a:p>
        </p:txBody>
      </p:sp>
    </p:spTree>
    <p:extLst>
      <p:ext uri="{BB962C8B-B14F-4D97-AF65-F5344CB8AC3E}">
        <p14:creationId xmlns:p14="http://schemas.microsoft.com/office/powerpoint/2010/main" val="2514666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3CEDA2EB-CA81-4DFA-AC2F-6795B8115432}"/>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nl-NL" dirty="0"/>
              <a:t>Nabespreking </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ijdelijke aanduiding voor inhoud 2">
            <a:extLst>
              <a:ext uri="{FF2B5EF4-FFF2-40B4-BE49-F238E27FC236}">
                <a16:creationId xmlns:a16="http://schemas.microsoft.com/office/drawing/2014/main" id="{F55184CB-7E68-41F7-84C9-7FA0389A10BD}"/>
              </a:ext>
            </a:extLst>
          </p:cNvPr>
          <p:cNvGraphicFramePr>
            <a:graphicFrameLocks noGrp="1"/>
          </p:cNvGraphicFramePr>
          <p:nvPr>
            <p:ph idx="1"/>
            <p:extLst>
              <p:ext uri="{D42A27DB-BD31-4B8C-83A1-F6EECF244321}">
                <p14:modId xmlns:p14="http://schemas.microsoft.com/office/powerpoint/2010/main" val="3430111719"/>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07908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Afbeeldingsresultaat voor kerstvakantie">
            <a:extLst>
              <a:ext uri="{FF2B5EF4-FFF2-40B4-BE49-F238E27FC236}">
                <a16:creationId xmlns:a16="http://schemas.microsoft.com/office/drawing/2014/main" id="{318BB2AC-5E5E-4F34-871D-900C0F8B12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522" b="3209"/>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0A9E65F4-6B89-498D-8293-43BA0CEE0D51}"/>
              </a:ext>
            </a:extLst>
          </p:cNvPr>
          <p:cNvSpPr>
            <a:spLocks noGrp="1"/>
          </p:cNvSpPr>
          <p:nvPr>
            <p:ph type="title"/>
          </p:nvPr>
        </p:nvSpPr>
        <p:spPr>
          <a:xfrm>
            <a:off x="3408452" y="5222412"/>
            <a:ext cx="7143108" cy="1188662"/>
          </a:xfrm>
          <a:solidFill>
            <a:schemeClr val="bg1">
              <a:alpha val="60000"/>
            </a:schemeClr>
          </a:solidFill>
          <a:ln w="38100" cap="sq">
            <a:solidFill>
              <a:schemeClr val="tx1"/>
            </a:solidFill>
            <a:miter lim="800000"/>
          </a:ln>
        </p:spPr>
        <p:txBody>
          <a:bodyPr vert="horz" lIns="274320" tIns="182880" rIns="274320" bIns="182880" rtlCol="0" anchor="ctr" anchorCtr="1">
            <a:normAutofit fontScale="90000"/>
          </a:bodyPr>
          <a:lstStyle/>
          <a:p>
            <a:r>
              <a:rPr lang="en-US" sz="3800">
                <a:solidFill>
                  <a:schemeClr val="tx1"/>
                </a:solidFill>
              </a:rPr>
              <a:t>Fijne kerstvakantie alvast!!!</a:t>
            </a:r>
          </a:p>
        </p:txBody>
      </p:sp>
    </p:spTree>
    <p:extLst>
      <p:ext uri="{BB962C8B-B14F-4D97-AF65-F5344CB8AC3E}">
        <p14:creationId xmlns:p14="http://schemas.microsoft.com/office/powerpoint/2010/main" val="3076095158"/>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3F0ADB5-A0B4-4B01-A8C4-FDC34CE2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A6D0FDE-0241-4C21-A720-A694753582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98B85B8-814E-4C80-B3D3-752C72D1F5E4}"/>
              </a:ext>
            </a:extLst>
          </p:cNvPr>
          <p:cNvSpPr>
            <a:spLocks noGrp="1"/>
          </p:cNvSpPr>
          <p:nvPr>
            <p:ph type="title"/>
          </p:nvPr>
        </p:nvSpPr>
        <p:spPr>
          <a:xfrm>
            <a:off x="643467" y="2681103"/>
            <a:ext cx="3363974" cy="1495794"/>
          </a:xfrm>
          <a:noFill/>
          <a:ln>
            <a:solidFill>
              <a:schemeClr val="bg1"/>
            </a:solidFill>
          </a:ln>
        </p:spPr>
        <p:txBody>
          <a:bodyPr wrap="square">
            <a:normAutofit/>
          </a:bodyPr>
          <a:lstStyle/>
          <a:p>
            <a:r>
              <a:rPr lang="nl-NL">
                <a:solidFill>
                  <a:schemeClr val="bg1"/>
                </a:solidFill>
              </a:rPr>
              <a:t>Terugblik vorige week</a:t>
            </a:r>
          </a:p>
        </p:txBody>
      </p:sp>
      <p:graphicFrame>
        <p:nvGraphicFramePr>
          <p:cNvPr id="5" name="Tijdelijke aanduiding voor inhoud 2">
            <a:extLst>
              <a:ext uri="{FF2B5EF4-FFF2-40B4-BE49-F238E27FC236}">
                <a16:creationId xmlns:a16="http://schemas.microsoft.com/office/drawing/2014/main" id="{824FC75D-D38E-40A5-8072-C49937398B10}"/>
              </a:ext>
            </a:extLst>
          </p:cNvPr>
          <p:cNvGraphicFramePr>
            <a:graphicFrameLocks noGrp="1"/>
          </p:cNvGraphicFramePr>
          <p:nvPr>
            <p:ph idx="1"/>
            <p:extLst>
              <p:ext uri="{D42A27DB-BD31-4B8C-83A1-F6EECF244321}">
                <p14:modId xmlns:p14="http://schemas.microsoft.com/office/powerpoint/2010/main" val="716435689"/>
              </p:ext>
            </p:extLst>
          </p:nvPr>
        </p:nvGraphicFramePr>
        <p:xfrm>
          <a:off x="5619750" y="965200"/>
          <a:ext cx="5607050" cy="492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7624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FDE24B4-A801-449B-B7B0-074F3ECC48D3}"/>
              </a:ext>
            </a:extLst>
          </p:cNvPr>
          <p:cNvSpPr>
            <a:spLocks noGrp="1"/>
          </p:cNvSpPr>
          <p:nvPr>
            <p:ph type="title"/>
          </p:nvPr>
        </p:nvSpPr>
        <p:spPr>
          <a:xfrm>
            <a:off x="2231136" y="964692"/>
            <a:ext cx="7729728" cy="1188720"/>
          </a:xfrm>
        </p:spPr>
        <p:txBody>
          <a:bodyPr>
            <a:normAutofit/>
          </a:bodyPr>
          <a:lstStyle/>
          <a:p>
            <a:r>
              <a:rPr lang="nl-NL"/>
              <a:t>Vandaag</a:t>
            </a:r>
            <a:endParaRPr lang="nl-NL" dirty="0"/>
          </a:p>
        </p:txBody>
      </p:sp>
      <p:graphicFrame>
        <p:nvGraphicFramePr>
          <p:cNvPr id="5" name="Tijdelijke aanduiding voor inhoud 2">
            <a:extLst>
              <a:ext uri="{FF2B5EF4-FFF2-40B4-BE49-F238E27FC236}">
                <a16:creationId xmlns:a16="http://schemas.microsoft.com/office/drawing/2014/main" id="{2A513910-910F-4119-8E08-0A010EE76E20}"/>
              </a:ext>
            </a:extLst>
          </p:cNvPr>
          <p:cNvGraphicFramePr>
            <a:graphicFrameLocks noGrp="1"/>
          </p:cNvGraphicFramePr>
          <p:nvPr>
            <p:ph idx="1"/>
            <p:extLst>
              <p:ext uri="{D42A27DB-BD31-4B8C-83A1-F6EECF244321}">
                <p14:modId xmlns:p14="http://schemas.microsoft.com/office/powerpoint/2010/main" val="4253079369"/>
              </p:ext>
            </p:extLst>
          </p:nvPr>
        </p:nvGraphicFramePr>
        <p:xfrm>
          <a:off x="965201" y="2638425"/>
          <a:ext cx="10261600" cy="3101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56440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A9B659-2D1E-42C7-A2F2-38CCEA696FED}"/>
              </a:ext>
            </a:extLst>
          </p:cNvPr>
          <p:cNvSpPr>
            <a:spLocks noGrp="1"/>
          </p:cNvSpPr>
          <p:nvPr>
            <p:ph type="title"/>
          </p:nvPr>
        </p:nvSpPr>
        <p:spPr/>
        <p:txBody>
          <a:bodyPr/>
          <a:lstStyle/>
          <a:p>
            <a:r>
              <a:rPr lang="nl-NL" dirty="0"/>
              <a:t>Polyfarmacie</a:t>
            </a:r>
          </a:p>
        </p:txBody>
      </p:sp>
      <p:sp>
        <p:nvSpPr>
          <p:cNvPr id="3" name="Tijdelijke aanduiding voor inhoud 2">
            <a:extLst>
              <a:ext uri="{FF2B5EF4-FFF2-40B4-BE49-F238E27FC236}">
                <a16:creationId xmlns:a16="http://schemas.microsoft.com/office/drawing/2014/main" id="{DBC10E9B-4444-48F8-9AB3-621940E434A8}"/>
              </a:ext>
            </a:extLst>
          </p:cNvPr>
          <p:cNvSpPr>
            <a:spLocks noGrp="1"/>
          </p:cNvSpPr>
          <p:nvPr>
            <p:ph idx="1"/>
          </p:nvPr>
        </p:nvSpPr>
        <p:spPr/>
        <p:txBody>
          <a:bodyPr/>
          <a:lstStyle/>
          <a:p>
            <a:pPr algn="ctr"/>
            <a:r>
              <a:rPr lang="nl-NL" dirty="0"/>
              <a:t>Poly betekent veel. </a:t>
            </a:r>
          </a:p>
          <a:p>
            <a:pPr algn="ctr"/>
            <a:r>
              <a:rPr lang="nl-NL" dirty="0"/>
              <a:t>Polyfarmacie is een term voor het gebruik van veel medicijnen tegelijk. De vraag is: wat is veel? Een gangbare definitie van </a:t>
            </a:r>
            <a:r>
              <a:rPr lang="nl-NL" b="1" dirty="0"/>
              <a:t>polyfarmacie</a:t>
            </a:r>
            <a:r>
              <a:rPr lang="nl-NL" dirty="0"/>
              <a:t>: het chronisch gebruik van vijf of meer verschillende medicijnen. </a:t>
            </a:r>
          </a:p>
          <a:p>
            <a:pPr algn="ctr"/>
            <a:endParaRPr lang="nl-NL" dirty="0"/>
          </a:p>
          <a:p>
            <a:pPr algn="ctr"/>
            <a:r>
              <a:rPr lang="nl-NL" dirty="0"/>
              <a:t>Veel cliënten halen dit aantal makkelijk. Ze krijgen medicijnen voor een aandoening en vaak ook medicijnen tegen de bijwerkingen.</a:t>
            </a:r>
          </a:p>
        </p:txBody>
      </p:sp>
    </p:spTree>
    <p:extLst>
      <p:ext uri="{BB962C8B-B14F-4D97-AF65-F5344CB8AC3E}">
        <p14:creationId xmlns:p14="http://schemas.microsoft.com/office/powerpoint/2010/main" val="410027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BFF7ADB-582D-48EE-A188-1480BACD69B6}"/>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nl-NL" sz="2100">
                <a:solidFill>
                  <a:srgbClr val="FFFFFF"/>
                </a:solidFill>
              </a:rPr>
              <a:t>Polyfarmacie kan leiden tot:</a:t>
            </a:r>
          </a:p>
        </p:txBody>
      </p:sp>
      <p:sp>
        <p:nvSpPr>
          <p:cNvPr id="3" name="Tijdelijke aanduiding voor inhoud 2">
            <a:extLst>
              <a:ext uri="{FF2B5EF4-FFF2-40B4-BE49-F238E27FC236}">
                <a16:creationId xmlns:a16="http://schemas.microsoft.com/office/drawing/2014/main" id="{5DB58E06-D048-418D-ACC7-D47BED1B36DB}"/>
              </a:ext>
            </a:extLst>
          </p:cNvPr>
          <p:cNvSpPr>
            <a:spLocks noGrp="1"/>
          </p:cNvSpPr>
          <p:nvPr>
            <p:ph idx="1"/>
          </p:nvPr>
        </p:nvSpPr>
        <p:spPr>
          <a:xfrm>
            <a:off x="5591695" y="125129"/>
            <a:ext cx="5320696" cy="6631806"/>
          </a:xfrm>
        </p:spPr>
        <p:txBody>
          <a:bodyPr anchor="ctr">
            <a:normAutofit/>
          </a:bodyPr>
          <a:lstStyle/>
          <a:p>
            <a:pPr algn="ctr">
              <a:lnSpc>
                <a:spcPct val="90000"/>
              </a:lnSpc>
            </a:pPr>
            <a:r>
              <a:rPr lang="nl-NL" sz="1700" dirty="0"/>
              <a:t>therapieontrouw, omdat cliënten door de bomen het bos niet meer zien</a:t>
            </a:r>
          </a:p>
          <a:p>
            <a:pPr algn="ctr">
              <a:lnSpc>
                <a:spcPct val="90000"/>
              </a:lnSpc>
            </a:pPr>
            <a:endParaRPr lang="nl-NL" sz="1700" dirty="0"/>
          </a:p>
          <a:p>
            <a:pPr algn="ctr">
              <a:lnSpc>
                <a:spcPct val="90000"/>
              </a:lnSpc>
            </a:pPr>
            <a:r>
              <a:rPr lang="nl-NL" sz="1700" dirty="0"/>
              <a:t>ongewenste interacties tussen medicijnen en bijwerkingen die vaak pas op langere termijn merkbaar worden</a:t>
            </a:r>
          </a:p>
          <a:p>
            <a:pPr algn="ctr">
              <a:lnSpc>
                <a:spcPct val="90000"/>
              </a:lnSpc>
            </a:pPr>
            <a:endParaRPr lang="nl-NL" sz="1700" dirty="0"/>
          </a:p>
          <a:p>
            <a:pPr algn="ctr">
              <a:lnSpc>
                <a:spcPct val="90000"/>
              </a:lnSpc>
            </a:pPr>
            <a:r>
              <a:rPr lang="nl-NL" sz="1700" dirty="0"/>
              <a:t>ongewenste werking van medicijnen, omdat het lichaam van kinderen en ouderen verandert in de loop van de tijd en dus ook de manier waarop het lichaam een werkzame stof verwerkt</a:t>
            </a:r>
          </a:p>
          <a:p>
            <a:pPr marL="0" indent="0" algn="ctr">
              <a:lnSpc>
                <a:spcPct val="90000"/>
              </a:lnSpc>
              <a:buNone/>
            </a:pPr>
            <a:endParaRPr lang="nl-NL" sz="1700" dirty="0"/>
          </a:p>
          <a:p>
            <a:pPr algn="ctr">
              <a:lnSpc>
                <a:spcPct val="90000"/>
              </a:lnSpc>
            </a:pPr>
            <a:r>
              <a:rPr lang="nl-NL" sz="1700" dirty="0"/>
              <a:t>onnodig lang medicijnen gebruiken of onnodig lang een te hoge dosis</a:t>
            </a:r>
          </a:p>
          <a:p>
            <a:pPr algn="ctr">
              <a:lnSpc>
                <a:spcPct val="90000"/>
              </a:lnSpc>
            </a:pPr>
            <a:endParaRPr lang="nl-NL" sz="1700" dirty="0"/>
          </a:p>
          <a:p>
            <a:pPr algn="ctr">
              <a:lnSpc>
                <a:spcPct val="90000"/>
              </a:lnSpc>
            </a:pPr>
            <a:r>
              <a:rPr lang="nl-NL" sz="1700" dirty="0"/>
              <a:t>onnodige dubbelmedicatie</a:t>
            </a:r>
          </a:p>
          <a:p>
            <a:pPr algn="ctr">
              <a:lnSpc>
                <a:spcPct val="90000"/>
              </a:lnSpc>
            </a:pPr>
            <a:endParaRPr lang="nl-NL" sz="1700" dirty="0"/>
          </a:p>
          <a:p>
            <a:pPr algn="ctr">
              <a:lnSpc>
                <a:spcPct val="90000"/>
              </a:lnSpc>
            </a:pPr>
            <a:r>
              <a:rPr lang="nl-NL" sz="1700" dirty="0"/>
              <a:t>medicatiefouten, want naarmate een cliënt meer medicijnen gebruikt, neemt ook de kans op fouten toe.</a:t>
            </a:r>
          </a:p>
          <a:p>
            <a:pPr algn="ctr">
              <a:lnSpc>
                <a:spcPct val="90000"/>
              </a:lnSpc>
            </a:pPr>
            <a:endParaRPr lang="nl-NL" sz="1700" dirty="0"/>
          </a:p>
        </p:txBody>
      </p:sp>
    </p:spTree>
    <p:extLst>
      <p:ext uri="{BB962C8B-B14F-4D97-AF65-F5344CB8AC3E}">
        <p14:creationId xmlns:p14="http://schemas.microsoft.com/office/powerpoint/2010/main" val="2768950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6BEEFC-D2C4-4546-A0B0-A0985AB32C4D}"/>
              </a:ext>
            </a:extLst>
          </p:cNvPr>
          <p:cNvSpPr>
            <a:spLocks noGrp="1"/>
          </p:cNvSpPr>
          <p:nvPr>
            <p:ph type="title"/>
          </p:nvPr>
        </p:nvSpPr>
        <p:spPr/>
        <p:txBody>
          <a:bodyPr/>
          <a:lstStyle/>
          <a:p>
            <a:r>
              <a:rPr lang="nl-NL" dirty="0"/>
              <a:t>polyfarmacie</a:t>
            </a:r>
          </a:p>
        </p:txBody>
      </p:sp>
      <p:sp>
        <p:nvSpPr>
          <p:cNvPr id="3" name="Tijdelijke aanduiding voor inhoud 2">
            <a:extLst>
              <a:ext uri="{FF2B5EF4-FFF2-40B4-BE49-F238E27FC236}">
                <a16:creationId xmlns:a16="http://schemas.microsoft.com/office/drawing/2014/main" id="{8C7D50B9-B177-4B36-854C-9B1810F003E9}"/>
              </a:ext>
            </a:extLst>
          </p:cNvPr>
          <p:cNvSpPr>
            <a:spLocks noGrp="1"/>
          </p:cNvSpPr>
          <p:nvPr>
            <p:ph idx="1"/>
          </p:nvPr>
        </p:nvSpPr>
        <p:spPr/>
        <p:txBody>
          <a:bodyPr>
            <a:normAutofit/>
          </a:bodyPr>
          <a:lstStyle/>
          <a:p>
            <a:r>
              <a:rPr lang="nl-NL" dirty="0"/>
              <a:t>Extra controles zijn onmisbaar</a:t>
            </a:r>
          </a:p>
          <a:p>
            <a:pPr marL="0" indent="0">
              <a:buNone/>
            </a:pPr>
            <a:endParaRPr lang="nl-NL" dirty="0"/>
          </a:p>
          <a:p>
            <a:r>
              <a:rPr lang="nl-NL" dirty="0"/>
              <a:t>Dit kan aan de hand van periodiek overleg tussen arts, apotheker en medewerker van een instelling.  Afhankelijk van de doelgroep kan ook de cliënt zelf of een vertegenwoordiger bij dit overleg aanwezig zijn.  Als dat niet gebeurt, vertelt de arts de cliënt over de bevindingen van het overleg en te ondernemen acties. </a:t>
            </a:r>
          </a:p>
        </p:txBody>
      </p:sp>
    </p:spTree>
    <p:extLst>
      <p:ext uri="{BB962C8B-B14F-4D97-AF65-F5344CB8AC3E}">
        <p14:creationId xmlns:p14="http://schemas.microsoft.com/office/powerpoint/2010/main" val="339712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06035F-7CB5-4E6A-B158-94D2BB5B974B}"/>
              </a:ext>
            </a:extLst>
          </p:cNvPr>
          <p:cNvSpPr>
            <a:spLocks noGrp="1"/>
          </p:cNvSpPr>
          <p:nvPr>
            <p:ph type="title"/>
          </p:nvPr>
        </p:nvSpPr>
        <p:spPr>
          <a:xfrm>
            <a:off x="829781" y="2708804"/>
            <a:ext cx="3698803" cy="1440394"/>
          </a:xfrm>
          <a:noFill/>
          <a:ln>
            <a:solidFill>
              <a:schemeClr val="tx1"/>
            </a:solidFill>
          </a:ln>
        </p:spPr>
        <p:txBody>
          <a:bodyPr>
            <a:normAutofit/>
          </a:bodyPr>
          <a:lstStyle/>
          <a:p>
            <a:r>
              <a:rPr lang="nl-NL" sz="2400">
                <a:solidFill>
                  <a:schemeClr val="tx1"/>
                </a:solidFill>
              </a:rPr>
              <a:t>Antipsychotica</a:t>
            </a:r>
          </a:p>
        </p:txBody>
      </p:sp>
      <p:sp>
        <p:nvSpPr>
          <p:cNvPr id="14" name="Rectangle 7">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677FEDB9-2757-470F-AC1B-7556041945F1}"/>
              </a:ext>
            </a:extLst>
          </p:cNvPr>
          <p:cNvSpPr>
            <a:spLocks noGrp="1"/>
          </p:cNvSpPr>
          <p:nvPr>
            <p:ph idx="1"/>
          </p:nvPr>
        </p:nvSpPr>
        <p:spPr>
          <a:xfrm>
            <a:off x="6049182" y="802638"/>
            <a:ext cx="5408696" cy="5252722"/>
          </a:xfrm>
        </p:spPr>
        <p:txBody>
          <a:bodyPr anchor="ctr">
            <a:normAutofit/>
          </a:bodyPr>
          <a:lstStyle/>
          <a:p>
            <a:pPr algn="ctr"/>
            <a:r>
              <a:rPr lang="nl-NL" dirty="0">
                <a:solidFill>
                  <a:schemeClr val="bg1"/>
                </a:solidFill>
              </a:rPr>
              <a:t>Bij de behandeling van een psychose, manie of depressie wordt soms medicatie voorgeschreven. Antipsychotica dempen psychotische verschijnselen en antidepressiva kunnen depressieve klachten verminderen. </a:t>
            </a:r>
          </a:p>
        </p:txBody>
      </p:sp>
    </p:spTree>
    <p:extLst>
      <p:ext uri="{BB962C8B-B14F-4D97-AF65-F5344CB8AC3E}">
        <p14:creationId xmlns:p14="http://schemas.microsoft.com/office/powerpoint/2010/main" val="3248816826"/>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E866FF9-A729-45F0-A163-10E89E8716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38255" cy="685800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F819E815-76C1-405E-8126-F0216BEEF218}"/>
              </a:ext>
            </a:extLst>
          </p:cNvPr>
          <p:cNvSpPr>
            <a:spLocks noGrp="1"/>
          </p:cNvSpPr>
          <p:nvPr>
            <p:ph type="title"/>
          </p:nvPr>
        </p:nvSpPr>
        <p:spPr>
          <a:xfrm>
            <a:off x="640080" y="2681105"/>
            <a:ext cx="3401568" cy="1495794"/>
          </a:xfrm>
          <a:solidFill>
            <a:srgbClr val="FFFFFF"/>
          </a:solidFill>
          <a:ln>
            <a:solidFill>
              <a:srgbClr val="262626"/>
            </a:solidFill>
          </a:ln>
        </p:spPr>
        <p:txBody>
          <a:bodyPr>
            <a:normAutofit/>
          </a:bodyPr>
          <a:lstStyle/>
          <a:p>
            <a:r>
              <a:rPr lang="nl-NL" sz="2400"/>
              <a:t>antipsychotica</a:t>
            </a:r>
          </a:p>
        </p:txBody>
      </p:sp>
      <p:sp useBgFill="1">
        <p:nvSpPr>
          <p:cNvPr id="12" name="Rectangle 11">
            <a:extLst>
              <a:ext uri="{FF2B5EF4-FFF2-40B4-BE49-F238E27FC236}">
                <a16:creationId xmlns:a16="http://schemas.microsoft.com/office/drawing/2014/main" id="{A804366F-2366-4688-98E7-B101C7BC61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3278" y="0"/>
            <a:ext cx="7438722"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ijdelijke aanduiding voor inhoud 2">
            <a:extLst>
              <a:ext uri="{FF2B5EF4-FFF2-40B4-BE49-F238E27FC236}">
                <a16:creationId xmlns:a16="http://schemas.microsoft.com/office/drawing/2014/main" id="{73565194-5550-4B76-BC62-DDBA0CF4055C}"/>
              </a:ext>
            </a:extLst>
          </p:cNvPr>
          <p:cNvGraphicFramePr>
            <a:graphicFrameLocks noGrp="1"/>
          </p:cNvGraphicFramePr>
          <p:nvPr>
            <p:ph idx="1"/>
            <p:extLst>
              <p:ext uri="{D42A27DB-BD31-4B8C-83A1-F6EECF244321}">
                <p14:modId xmlns:p14="http://schemas.microsoft.com/office/powerpoint/2010/main" val="1128767391"/>
              </p:ext>
            </p:extLst>
          </p:nvPr>
        </p:nvGraphicFramePr>
        <p:xfrm>
          <a:off x="5397500" y="639763"/>
          <a:ext cx="6151563" cy="5276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1350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CD330B-2857-4C7A-9C46-9357744D165F}"/>
              </a:ext>
            </a:extLst>
          </p:cNvPr>
          <p:cNvSpPr>
            <a:spLocks noGrp="1"/>
          </p:cNvSpPr>
          <p:nvPr>
            <p:ph type="title"/>
          </p:nvPr>
        </p:nvSpPr>
        <p:spPr>
          <a:xfrm>
            <a:off x="829781" y="2708804"/>
            <a:ext cx="3698803" cy="1440394"/>
          </a:xfrm>
          <a:prstGeom prst="ellipse">
            <a:avLst/>
          </a:prstGeom>
          <a:noFill/>
          <a:ln>
            <a:solidFill>
              <a:schemeClr val="tx1"/>
            </a:solidFill>
          </a:ln>
        </p:spPr>
        <p:txBody>
          <a:bodyPr>
            <a:normAutofit/>
          </a:bodyPr>
          <a:lstStyle/>
          <a:p>
            <a:r>
              <a:rPr lang="nl-NL" sz="1700">
                <a:solidFill>
                  <a:schemeClr val="tx1"/>
                </a:solidFill>
              </a:rPr>
              <a:t>Hoe werkt antipsychotica?</a:t>
            </a:r>
          </a:p>
        </p:txBody>
      </p:sp>
      <p:sp>
        <p:nvSpPr>
          <p:cNvPr id="20" name="Rectangle 19">
            <a:extLst>
              <a:ext uri="{FF2B5EF4-FFF2-40B4-BE49-F238E27FC236}">
                <a16:creationId xmlns:a16="http://schemas.microsoft.com/office/drawing/2014/main" id="{FB403EBD-907E-4D59-98D4-A72CD1063C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15061" y="-2"/>
            <a:ext cx="6876939" cy="6858002"/>
          </a:xfrm>
          <a:prstGeom prst="rect">
            <a:avLst/>
          </a:prstGeom>
          <a:solidFill>
            <a:schemeClr val="tx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6E4FBABE-1C5F-4EE6-83E0-E5FBC3FAC88A}"/>
              </a:ext>
            </a:extLst>
          </p:cNvPr>
          <p:cNvSpPr>
            <a:spLocks noGrp="1"/>
          </p:cNvSpPr>
          <p:nvPr>
            <p:ph idx="1"/>
          </p:nvPr>
        </p:nvSpPr>
        <p:spPr>
          <a:xfrm>
            <a:off x="6049182" y="475379"/>
            <a:ext cx="5408696" cy="6146802"/>
          </a:xfrm>
        </p:spPr>
        <p:txBody>
          <a:bodyPr anchor="ctr">
            <a:normAutofit/>
          </a:bodyPr>
          <a:lstStyle/>
          <a:p>
            <a:pPr algn="ctr"/>
            <a:r>
              <a:rPr lang="nl-NL" dirty="0">
                <a:solidFill>
                  <a:schemeClr val="bg1"/>
                </a:solidFill>
              </a:rPr>
              <a:t>Je hersenen bevatten chemische boodschappers (neurotransmitters) die ervoor zorgen dat informatie van het ene deel van je hersenen naar het andere deel wordt gezonden. Eén van deze stoffen die hiervoor zorgt heet </a:t>
            </a:r>
            <a:r>
              <a:rPr lang="nl-NL" i="1" dirty="0">
                <a:solidFill>
                  <a:schemeClr val="bg1"/>
                </a:solidFill>
              </a:rPr>
              <a:t>dopamine</a:t>
            </a:r>
            <a:r>
              <a:rPr lang="nl-NL" dirty="0">
                <a:solidFill>
                  <a:schemeClr val="bg1"/>
                </a:solidFill>
              </a:rPr>
              <a:t>.</a:t>
            </a:r>
          </a:p>
          <a:p>
            <a:pPr algn="ctr"/>
            <a:endParaRPr lang="nl-NL" dirty="0">
              <a:solidFill>
                <a:schemeClr val="bg1"/>
              </a:solidFill>
            </a:endParaRPr>
          </a:p>
          <a:p>
            <a:pPr marL="0" indent="0" algn="ctr">
              <a:buNone/>
            </a:pPr>
            <a:endParaRPr lang="nl-NL" dirty="0">
              <a:solidFill>
                <a:schemeClr val="bg1"/>
              </a:solidFill>
            </a:endParaRPr>
          </a:p>
          <a:p>
            <a:pPr algn="ctr"/>
            <a:r>
              <a:rPr lang="nl-NL" dirty="0">
                <a:solidFill>
                  <a:schemeClr val="bg1"/>
                </a:solidFill>
              </a:rPr>
              <a:t>Hoge concentraties dopamine maken dat de hersenen anders gaan werken en dat informatie anders wordt doorgegeven. Hierdoor kunnen symptomen van een psychose ontstaan. Antipsychotische medicatie verminderen de signalen van dopamine in je hersenen, waardoor er meer kans is dat de informatie op de goede manier wordt doorgegeven.</a:t>
            </a:r>
          </a:p>
          <a:p>
            <a:endParaRPr lang="nl-NL" dirty="0">
              <a:solidFill>
                <a:schemeClr val="bg1"/>
              </a:solidFill>
            </a:endParaRPr>
          </a:p>
        </p:txBody>
      </p:sp>
    </p:spTree>
    <p:extLst>
      <p:ext uri="{BB962C8B-B14F-4D97-AF65-F5344CB8AC3E}">
        <p14:creationId xmlns:p14="http://schemas.microsoft.com/office/powerpoint/2010/main" val="418229764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Pakket">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TM10001115[[fn=Pakket]]</Template>
  <TotalTime>5</TotalTime>
  <Words>712</Words>
  <Application>Microsoft Office PowerPoint</Application>
  <PresentationFormat>Breedbeeld</PresentationFormat>
  <Paragraphs>66</Paragraphs>
  <Slides>16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Gill Sans MT</vt:lpstr>
      <vt:lpstr>Wingdings</vt:lpstr>
      <vt:lpstr>Pakket</vt:lpstr>
      <vt:lpstr>Beperkingen en stoornissen</vt:lpstr>
      <vt:lpstr>Terugblik vorige week</vt:lpstr>
      <vt:lpstr>Vandaag</vt:lpstr>
      <vt:lpstr>Polyfarmacie</vt:lpstr>
      <vt:lpstr>Polyfarmacie kan leiden tot:</vt:lpstr>
      <vt:lpstr>polyfarmacie</vt:lpstr>
      <vt:lpstr>Antipsychotica</vt:lpstr>
      <vt:lpstr>antipsychotica</vt:lpstr>
      <vt:lpstr>Hoe werkt antipsychotica?</vt:lpstr>
      <vt:lpstr>Antidepressiva</vt:lpstr>
      <vt:lpstr>antidepressiva</vt:lpstr>
      <vt:lpstr>Benzodiazepines</vt:lpstr>
      <vt:lpstr>Benzodiazepines</vt:lpstr>
      <vt:lpstr>opdracht</vt:lpstr>
      <vt:lpstr>Nabespreking </vt:lpstr>
      <vt:lpstr>Fijne kerstvakantie alvast!!!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Beperkingen en stoornissen</dc:title>
  <dc:creator>Dana Wolters</dc:creator>
  <cp:lastModifiedBy>Dana Wolters</cp:lastModifiedBy>
  <cp:revision>2</cp:revision>
  <dcterms:created xsi:type="dcterms:W3CDTF">2019-12-15T20:57:19Z</dcterms:created>
  <dcterms:modified xsi:type="dcterms:W3CDTF">2019-12-16T07:11:35Z</dcterms:modified>
</cp:coreProperties>
</file>